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8" r:id="rId2"/>
    <p:sldId id="272" r:id="rId3"/>
    <p:sldId id="258" r:id="rId4"/>
    <p:sldId id="257" r:id="rId5"/>
    <p:sldId id="273" r:id="rId6"/>
    <p:sldId id="275" r:id="rId7"/>
    <p:sldId id="277" r:id="rId8"/>
    <p:sldId id="259" r:id="rId9"/>
    <p:sldId id="270" r:id="rId10"/>
    <p:sldId id="278"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Mahfujur Rahman" initials="MR" lastIdx="1" clrIdx="0">
    <p:extLst>
      <p:ext uri="{19B8F6BF-5375-455C-9EA6-DF929625EA0E}">
        <p15:presenceInfo xmlns:p15="http://schemas.microsoft.com/office/powerpoint/2012/main" userId="c1d036924d9c3b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C5FF"/>
    <a:srgbClr val="BB0509"/>
    <a:srgbClr val="0099F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EA2A4-9613-9570-A662-98417791ED59}" v="8" dt="2025-01-21T06:10:31.032"/>
    <p1510:client id="{599019EA-E681-8DAE-E9F6-5CAA2AEB8546}" v="37" dt="2025-01-21T05:56:48.798"/>
    <p1510:client id="{7B98F773-B1D1-DFA8-D636-63FF6C8F6752}" v="14" dt="2025-01-21T06:21:35.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6" autoAdjust="0"/>
    <p:restoredTop sz="94660"/>
  </p:normalViewPr>
  <p:slideViewPr>
    <p:cSldViewPr snapToGrid="0">
      <p:cViewPr varScale="1">
        <p:scale>
          <a:sx n="62" d="100"/>
          <a:sy n="62" d="100"/>
        </p:scale>
        <p:origin x="9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ahfujur Rahman" userId="c1d036924d9c3b46" providerId="LiveId" clId="{252260CF-4B27-4C01-9A00-4DAFA6B68798}"/>
    <pc:docChg chg="custSel delSld modSld">
      <pc:chgData name="Md. Mahfujur Rahman" userId="c1d036924d9c3b46" providerId="LiveId" clId="{252260CF-4B27-4C01-9A00-4DAFA6B68798}" dt="2025-01-22T02:52:53.021" v="103" actId="20577"/>
      <pc:docMkLst>
        <pc:docMk/>
      </pc:docMkLst>
      <pc:sldChg chg="modSp mod">
        <pc:chgData name="Md. Mahfujur Rahman" userId="c1d036924d9c3b46" providerId="LiveId" clId="{252260CF-4B27-4C01-9A00-4DAFA6B68798}" dt="2025-01-22T02:52:53.021" v="103" actId="20577"/>
        <pc:sldMkLst>
          <pc:docMk/>
          <pc:sldMk cId="428835011" sldId="268"/>
        </pc:sldMkLst>
        <pc:spChg chg="mod">
          <ac:chgData name="Md. Mahfujur Rahman" userId="c1d036924d9c3b46" providerId="LiveId" clId="{252260CF-4B27-4C01-9A00-4DAFA6B68798}" dt="2025-01-22T02:52:53.021" v="103" actId="20577"/>
          <ac:spMkLst>
            <pc:docMk/>
            <pc:sldMk cId="428835011" sldId="268"/>
            <ac:spMk id="7" creationId="{A4854C80-2B28-18E9-6CF7-3E3EFFEFEC6F}"/>
          </ac:spMkLst>
        </pc:spChg>
      </pc:sldChg>
      <pc:sldChg chg="del">
        <pc:chgData name="Md. Mahfujur Rahman" userId="c1d036924d9c3b46" providerId="LiveId" clId="{252260CF-4B27-4C01-9A00-4DAFA6B68798}" dt="2025-01-22T01:35:26.713" v="76" actId="2696"/>
        <pc:sldMkLst>
          <pc:docMk/>
          <pc:sldMk cId="837410260" sldId="276"/>
        </pc:sldMkLst>
      </pc:sldChg>
      <pc:sldChg chg="modTransition">
        <pc:chgData name="Md. Mahfujur Rahman" userId="c1d036924d9c3b46" providerId="LiveId" clId="{252260CF-4B27-4C01-9A00-4DAFA6B68798}" dt="2025-01-22T01:41:02.219" v="77"/>
        <pc:sldMkLst>
          <pc:docMk/>
          <pc:sldMk cId="1894674006" sldId="278"/>
        </pc:sldMkLst>
      </pc:sldChg>
      <pc:sldChg chg="modTransition">
        <pc:chgData name="Md. Mahfujur Rahman" userId="c1d036924d9c3b46" providerId="LiveId" clId="{252260CF-4B27-4C01-9A00-4DAFA6B68798}" dt="2025-01-22T01:41:06.389" v="78"/>
        <pc:sldMkLst>
          <pc:docMk/>
          <pc:sldMk cId="2172488697" sldId="28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A4E15A-3DC8-4E27-8D3C-B5101EA9082B}" type="doc">
      <dgm:prSet loTypeId="urn:microsoft.com/office/officeart/2018/2/layout/IconCircleList" loCatId="icon" qsTypeId="urn:microsoft.com/office/officeart/2005/8/quickstyle/simple1" qsCatId="simple" csTypeId="urn:microsoft.com/office/officeart/2005/8/colors/colorful4" csCatId="colorful" phldr="1"/>
      <dgm:spPr/>
      <dgm:t>
        <a:bodyPr/>
        <a:lstStyle/>
        <a:p>
          <a:endParaRPr lang="en-US"/>
        </a:p>
      </dgm:t>
    </dgm:pt>
    <dgm:pt modelId="{44C3A41B-F85E-4703-84F2-DC71D9C82E6A}">
      <dgm:prSet/>
      <dgm:spPr/>
      <dgm:t>
        <a:bodyPr/>
        <a:lstStyle/>
        <a:p>
          <a:pPr>
            <a:lnSpc>
              <a:spcPct val="100000"/>
            </a:lnSpc>
          </a:pPr>
          <a:endParaRPr lang="en-US" dirty="0"/>
        </a:p>
      </dgm:t>
    </dgm:pt>
    <dgm:pt modelId="{8C085160-778A-4107-BB99-CDAC8B577C2C}" type="parTrans" cxnId="{2296D070-332F-4D1A-AE6C-AFEC25E4EE97}">
      <dgm:prSet/>
      <dgm:spPr/>
      <dgm:t>
        <a:bodyPr/>
        <a:lstStyle/>
        <a:p>
          <a:endParaRPr lang="en-US"/>
        </a:p>
      </dgm:t>
    </dgm:pt>
    <dgm:pt modelId="{C3BF7DA6-5810-4271-B5B6-0BF1730219F6}" type="sibTrans" cxnId="{2296D070-332F-4D1A-AE6C-AFEC25E4EE97}">
      <dgm:prSet/>
      <dgm:spPr/>
      <dgm:t>
        <a:bodyPr/>
        <a:lstStyle/>
        <a:p>
          <a:pPr>
            <a:lnSpc>
              <a:spcPct val="100000"/>
            </a:lnSpc>
          </a:pPr>
          <a:endParaRPr lang="en-US"/>
        </a:p>
      </dgm:t>
    </dgm:pt>
    <dgm:pt modelId="{768A1951-02D6-41F0-8B89-AFC21AEFB02D}">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 Traditional Numbers (1-9)</a:t>
          </a:r>
        </a:p>
      </dgm:t>
    </dgm:pt>
    <dgm:pt modelId="{8DC7EA13-A72E-4E3C-BA74-6BD8147AAB64}" type="parTrans" cxnId="{43DAA32F-275B-46A6-AA18-0A67281803CF}">
      <dgm:prSet/>
      <dgm:spPr/>
      <dgm:t>
        <a:bodyPr/>
        <a:lstStyle/>
        <a:p>
          <a:endParaRPr lang="en-US"/>
        </a:p>
      </dgm:t>
    </dgm:pt>
    <dgm:pt modelId="{FAA20F00-81D6-43F6-9860-04C565B1EC34}" type="sibTrans" cxnId="{43DAA32F-275B-46A6-AA18-0A67281803CF}">
      <dgm:prSet/>
      <dgm:spPr/>
      <dgm:t>
        <a:bodyPr/>
        <a:lstStyle/>
        <a:p>
          <a:pPr>
            <a:lnSpc>
              <a:spcPct val="100000"/>
            </a:lnSpc>
          </a:pPr>
          <a:endParaRPr lang="en-US"/>
        </a:p>
      </dgm:t>
    </dgm:pt>
    <dgm:pt modelId="{51FB167D-8A61-4142-B850-818DA33F861B}">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 Odd Numbers (1, 3, ..., 17)</a:t>
          </a:r>
        </a:p>
      </dgm:t>
    </dgm:pt>
    <dgm:pt modelId="{6364E399-8C8B-475B-BE66-D35AAB8DF71B}" type="parTrans" cxnId="{C9300527-6896-4157-94D9-31DE1C41B5F2}">
      <dgm:prSet/>
      <dgm:spPr/>
      <dgm:t>
        <a:bodyPr/>
        <a:lstStyle/>
        <a:p>
          <a:endParaRPr lang="en-US"/>
        </a:p>
      </dgm:t>
    </dgm:pt>
    <dgm:pt modelId="{56A608F5-4829-4DB9-9A43-E2EF6BF2F9D3}" type="sibTrans" cxnId="{C9300527-6896-4157-94D9-31DE1C41B5F2}">
      <dgm:prSet/>
      <dgm:spPr/>
      <dgm:t>
        <a:bodyPr/>
        <a:lstStyle/>
        <a:p>
          <a:pPr>
            <a:lnSpc>
              <a:spcPct val="100000"/>
            </a:lnSpc>
          </a:pPr>
          <a:endParaRPr lang="en-US"/>
        </a:p>
      </dgm:t>
    </dgm:pt>
    <dgm:pt modelId="{FAA59C2E-1BFF-473D-AFA1-74BA684511D4}">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 Even Numbers (2, 4, ..., 18)</a:t>
          </a:r>
        </a:p>
      </dgm:t>
    </dgm:pt>
    <dgm:pt modelId="{3789A170-7473-4258-8B35-75FFB5C734F4}" type="parTrans" cxnId="{4A96C1F2-1CE5-4C60-85A4-6505A1286276}">
      <dgm:prSet/>
      <dgm:spPr/>
      <dgm:t>
        <a:bodyPr/>
        <a:lstStyle/>
        <a:p>
          <a:endParaRPr lang="en-US"/>
        </a:p>
      </dgm:t>
    </dgm:pt>
    <dgm:pt modelId="{D1C542E3-A304-4C05-A526-488ED0C4AF45}" type="sibTrans" cxnId="{4A96C1F2-1CE5-4C60-85A4-6505A1286276}">
      <dgm:prSet/>
      <dgm:spPr/>
      <dgm:t>
        <a:bodyPr/>
        <a:lstStyle/>
        <a:p>
          <a:pPr>
            <a:lnSpc>
              <a:spcPct val="100000"/>
            </a:lnSpc>
          </a:pPr>
          <a:endParaRPr lang="en-US"/>
        </a:p>
      </dgm:t>
    </dgm:pt>
    <dgm:pt modelId="{671FB590-800E-4720-80E6-677A318922F1}">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 Alphabets (A-I)</a:t>
          </a:r>
        </a:p>
      </dgm:t>
    </dgm:pt>
    <dgm:pt modelId="{E822E276-3029-46CA-8E8D-6286C68A501E}" type="parTrans" cxnId="{DD639011-9F38-4507-B8DA-6EFDFA011097}">
      <dgm:prSet/>
      <dgm:spPr/>
      <dgm:t>
        <a:bodyPr/>
        <a:lstStyle/>
        <a:p>
          <a:endParaRPr lang="en-US"/>
        </a:p>
      </dgm:t>
    </dgm:pt>
    <dgm:pt modelId="{5BD6A935-5F24-4B32-BCEA-850F2F674DC0}" type="sibTrans" cxnId="{DD639011-9F38-4507-B8DA-6EFDFA011097}">
      <dgm:prSet/>
      <dgm:spPr/>
      <dgm:t>
        <a:bodyPr/>
        <a:lstStyle/>
        <a:p>
          <a:pPr>
            <a:lnSpc>
              <a:spcPct val="100000"/>
            </a:lnSpc>
          </a:pPr>
          <a:endParaRPr lang="en-US"/>
        </a:p>
      </dgm:t>
    </dgm:pt>
    <dgm:pt modelId="{420BEE47-B2C3-48A3-824E-821CF50A39DB}" type="pres">
      <dgm:prSet presAssocID="{28A4E15A-3DC8-4E27-8D3C-B5101EA9082B}" presName="root" presStyleCnt="0">
        <dgm:presLayoutVars>
          <dgm:dir/>
          <dgm:resizeHandles val="exact"/>
        </dgm:presLayoutVars>
      </dgm:prSet>
      <dgm:spPr/>
    </dgm:pt>
    <dgm:pt modelId="{962E3335-716C-47D7-AC6B-7A518E3F1B0E}" type="pres">
      <dgm:prSet presAssocID="{28A4E15A-3DC8-4E27-8D3C-B5101EA9082B}" presName="container" presStyleCnt="0">
        <dgm:presLayoutVars>
          <dgm:dir/>
          <dgm:resizeHandles val="exact"/>
        </dgm:presLayoutVars>
      </dgm:prSet>
      <dgm:spPr/>
    </dgm:pt>
    <dgm:pt modelId="{3C31CD01-3085-44DC-8FC4-4F5D8C456C78}" type="pres">
      <dgm:prSet presAssocID="{44C3A41B-F85E-4703-84F2-DC71D9C82E6A}" presName="compNode" presStyleCnt="0"/>
      <dgm:spPr/>
    </dgm:pt>
    <dgm:pt modelId="{0D66C3F8-DFD1-4C85-B189-4F7DA426BF6C}" type="pres">
      <dgm:prSet presAssocID="{44C3A41B-F85E-4703-84F2-DC71D9C82E6A}" presName="iconBgRect" presStyleLbl="bgShp" presStyleIdx="0" presStyleCnt="5" custScaleX="70208" custScaleY="69570" custLinFactNeighborX="-41480" custLinFactNeighborY="-1448"/>
      <dgm:spPr>
        <a:solidFill>
          <a:srgbClr val="92D050"/>
        </a:solidFill>
      </dgm:spPr>
    </dgm:pt>
    <dgm:pt modelId="{94D81E3E-AB62-4E93-8D45-3EAD899F9D59}" type="pres">
      <dgm:prSet presAssocID="{44C3A41B-F85E-4703-84F2-DC71D9C82E6A}" presName="iconRect" presStyleLbl="node1" presStyleIdx="0" presStyleCnt="5" custScaleX="81761" custScaleY="74461" custLinFactNeighborX="-13846" custLinFactNeighborY="-219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6555BB70-59DC-4BEC-9860-38831D5BB0E9}" type="pres">
      <dgm:prSet presAssocID="{44C3A41B-F85E-4703-84F2-DC71D9C82E6A}" presName="spaceRect" presStyleCnt="0"/>
      <dgm:spPr/>
    </dgm:pt>
    <dgm:pt modelId="{6D65B102-0915-43E5-B756-55126A1DF88E}" type="pres">
      <dgm:prSet presAssocID="{44C3A41B-F85E-4703-84F2-DC71D9C82E6A}" presName="textRect" presStyleLbl="revTx" presStyleIdx="0" presStyleCnt="5">
        <dgm:presLayoutVars>
          <dgm:chMax val="1"/>
          <dgm:chPref val="1"/>
        </dgm:presLayoutVars>
      </dgm:prSet>
      <dgm:spPr/>
    </dgm:pt>
    <dgm:pt modelId="{4DC71A8A-1AD9-4A53-A85F-DF5DEB837427}" type="pres">
      <dgm:prSet presAssocID="{C3BF7DA6-5810-4271-B5B6-0BF1730219F6}" presName="sibTrans" presStyleLbl="sibTrans2D1" presStyleIdx="0" presStyleCnt="0"/>
      <dgm:spPr/>
    </dgm:pt>
    <dgm:pt modelId="{43ABDF71-9889-4C1F-BBC2-97EF5359F568}" type="pres">
      <dgm:prSet presAssocID="{768A1951-02D6-41F0-8B89-AFC21AEFB02D}" presName="compNode" presStyleCnt="0"/>
      <dgm:spPr/>
    </dgm:pt>
    <dgm:pt modelId="{F415471C-850D-42B6-985F-44DE314E8D17}" type="pres">
      <dgm:prSet presAssocID="{768A1951-02D6-41F0-8B89-AFC21AEFB02D}" presName="iconBgRect" presStyleLbl="bgShp" presStyleIdx="1" presStyleCnt="5" custScaleX="70578" custScaleY="71568" custLinFactX="-200000" custLinFactNeighborX="-226259" custLinFactNeighborY="85025"/>
      <dgm:spPr>
        <a:solidFill>
          <a:srgbClr val="92D050"/>
        </a:solidFill>
      </dgm:spPr>
    </dgm:pt>
    <dgm:pt modelId="{CB47BC70-A77E-4570-809E-C3C822FFA055}" type="pres">
      <dgm:prSet presAssocID="{768A1951-02D6-41F0-8B89-AFC21AEFB02D}" presName="iconRect" presStyleLbl="node1" presStyleIdx="1" presStyleCnt="5" custScaleX="73763" custScaleY="71213" custLinFactX="-300000" custLinFactY="48717" custLinFactNeighborX="-375028"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E8B623BD-0E97-411E-A365-C7A9D7332E93}" type="pres">
      <dgm:prSet presAssocID="{768A1951-02D6-41F0-8B89-AFC21AEFB02D}" presName="spaceRect" presStyleCnt="0"/>
      <dgm:spPr/>
    </dgm:pt>
    <dgm:pt modelId="{775C21D4-5301-4C24-A4B6-EB83017BE47B}" type="pres">
      <dgm:prSet presAssocID="{768A1951-02D6-41F0-8B89-AFC21AEFB02D}" presName="textRect" presStyleLbl="revTx" presStyleIdx="1" presStyleCnt="5" custScaleX="155204" custScaleY="56902" custLinFactX="-50003" custLinFactNeighborX="-100000" custLinFactNeighborY="86256">
        <dgm:presLayoutVars>
          <dgm:chMax val="1"/>
          <dgm:chPref val="1"/>
        </dgm:presLayoutVars>
      </dgm:prSet>
      <dgm:spPr/>
    </dgm:pt>
    <dgm:pt modelId="{D374E93D-320E-4EA2-B625-7D5E3D9D0921}" type="pres">
      <dgm:prSet presAssocID="{FAA20F00-81D6-43F6-9860-04C565B1EC34}" presName="sibTrans" presStyleLbl="sibTrans2D1" presStyleIdx="0" presStyleCnt="0"/>
      <dgm:spPr/>
    </dgm:pt>
    <dgm:pt modelId="{5CE45208-7E49-4621-BE67-C274E0B66C3B}" type="pres">
      <dgm:prSet presAssocID="{51FB167D-8A61-4142-B850-818DA33F861B}" presName="compNode" presStyleCnt="0"/>
      <dgm:spPr/>
    </dgm:pt>
    <dgm:pt modelId="{6F546E3F-B1E1-4955-87DD-7510E8308183}" type="pres">
      <dgm:prSet presAssocID="{51FB167D-8A61-4142-B850-818DA33F861B}" presName="iconBgRect" presStyleLbl="bgShp" presStyleIdx="2" presStyleCnt="5" custLinFactX="300000" custLinFactY="-13136" custLinFactNeighborX="365414" custLinFactNeighborY="-100000"/>
      <dgm:spPr>
        <a:noFill/>
      </dgm:spPr>
    </dgm:pt>
    <dgm:pt modelId="{8EFBD072-49F9-4264-B69A-1038B2841494}" type="pres">
      <dgm:prSet presAssocID="{51FB167D-8A61-4142-B850-818DA33F861B}" presName="iconRect" presStyleLbl="node1" presStyleIdx="2" presStyleCnt="5" custScaleX="106153" custScaleY="44767" custLinFactX="565385" custLinFactNeighborX="600000" custLinFactNeighborY="-18331">
        <dgm:style>
          <a:lnRef idx="0">
            <a:scrgbClr r="0" g="0" b="0"/>
          </a:lnRef>
          <a:fillRef idx="0">
            <a:scrgbClr r="0" g="0" b="0"/>
          </a:fillRef>
          <a:effectRef idx="0">
            <a:scrgbClr r="0" g="0" b="0"/>
          </a:effectRef>
          <a:fontRef idx="minor">
            <a:schemeClr val="dk1"/>
          </a:fontRef>
        </dgm:style>
      </dgm:prSet>
      <dgm:spPr>
        <a:noFill/>
        <a:ln>
          <a:noFill/>
        </a:ln>
      </dgm:spPr>
    </dgm:pt>
    <dgm:pt modelId="{E767AD9E-2C0B-48C4-BF28-F2B1CF2AAA32}" type="pres">
      <dgm:prSet presAssocID="{51FB167D-8A61-4142-B850-818DA33F861B}" presName="spaceRect" presStyleCnt="0"/>
      <dgm:spPr/>
    </dgm:pt>
    <dgm:pt modelId="{FAFEEFAA-C57F-4996-90F5-60AE9E28279B}" type="pres">
      <dgm:prSet presAssocID="{51FB167D-8A61-4142-B850-818DA33F861B}" presName="textRect" presStyleLbl="revTx" presStyleIdx="2" presStyleCnt="5" custScaleX="181325" custScaleY="58542" custLinFactY="-80369" custLinFactNeighborX="19067" custLinFactNeighborY="-100000">
        <dgm:presLayoutVars>
          <dgm:chMax val="1"/>
          <dgm:chPref val="1"/>
        </dgm:presLayoutVars>
      </dgm:prSet>
      <dgm:spPr/>
    </dgm:pt>
    <dgm:pt modelId="{F58561FD-2745-4659-A30E-788593C146A6}" type="pres">
      <dgm:prSet presAssocID="{56A608F5-4829-4DB9-9A43-E2EF6BF2F9D3}" presName="sibTrans" presStyleLbl="sibTrans2D1" presStyleIdx="0" presStyleCnt="0"/>
      <dgm:spPr/>
    </dgm:pt>
    <dgm:pt modelId="{74D25BF4-D59F-4DF7-A422-E25DE57266D3}" type="pres">
      <dgm:prSet presAssocID="{FAA59C2E-1BFF-473D-AFA1-74BA684511D4}" presName="compNode" presStyleCnt="0"/>
      <dgm:spPr/>
    </dgm:pt>
    <dgm:pt modelId="{C74AD7B4-A17A-439A-A934-C5DFB6DD231F}" type="pres">
      <dgm:prSet presAssocID="{FAA59C2E-1BFF-473D-AFA1-74BA684511D4}" presName="iconBgRect" presStyleLbl="bgShp" presStyleIdx="3" presStyleCnt="5" custScaleX="73545" custScaleY="70527" custLinFactX="-234437" custLinFactNeighborX="-300000" custLinFactNeighborY="1004"/>
      <dgm:spPr>
        <a:solidFill>
          <a:srgbClr val="92D050"/>
        </a:solidFill>
      </dgm:spPr>
    </dgm:pt>
    <dgm:pt modelId="{EB5EEDF5-9592-4054-9A18-18F4B02B3601}" type="pres">
      <dgm:prSet presAssocID="{FAA59C2E-1BFF-473D-AFA1-74BA684511D4}" presName="iconRect" presStyleLbl="node1" presStyleIdx="3" presStyleCnt="5" custScaleX="72285" custScaleY="63512" custLinFactX="-400000" custLinFactNeighborX="-466478" custLinFactNeighborY="23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3C9D9A59-B1DA-42E5-96EF-77087B3B51DA}" type="pres">
      <dgm:prSet presAssocID="{FAA59C2E-1BFF-473D-AFA1-74BA684511D4}" presName="spaceRect" presStyleCnt="0"/>
      <dgm:spPr/>
    </dgm:pt>
    <dgm:pt modelId="{4CD6D2F8-12D3-461E-9813-CEF68DBB0AE7}" type="pres">
      <dgm:prSet presAssocID="{FAA59C2E-1BFF-473D-AFA1-74BA684511D4}" presName="textRect" presStyleLbl="revTx" presStyleIdx="3" presStyleCnt="5" custScaleX="184525" custScaleY="68760" custLinFactX="-81165" custLinFactNeighborX="-100000">
        <dgm:presLayoutVars>
          <dgm:chMax val="1"/>
          <dgm:chPref val="1"/>
        </dgm:presLayoutVars>
      </dgm:prSet>
      <dgm:spPr/>
    </dgm:pt>
    <dgm:pt modelId="{DB8780C5-87A0-485A-8710-3A8F4305F1A9}" type="pres">
      <dgm:prSet presAssocID="{D1C542E3-A304-4C05-A526-488ED0C4AF45}" presName="sibTrans" presStyleLbl="sibTrans2D1" presStyleIdx="0" presStyleCnt="0"/>
      <dgm:spPr/>
    </dgm:pt>
    <dgm:pt modelId="{0D6C008C-68DD-45F2-AEAE-F7A9019431BA}" type="pres">
      <dgm:prSet presAssocID="{671FB590-800E-4720-80E6-677A318922F1}" presName="compNode" presStyleCnt="0"/>
      <dgm:spPr/>
    </dgm:pt>
    <dgm:pt modelId="{3CA00BB2-5D26-468B-9039-8D40D3040E58}" type="pres">
      <dgm:prSet presAssocID="{671FB590-800E-4720-80E6-677A318922F1}" presName="iconBgRect" presStyleLbl="bgShp" presStyleIdx="4" presStyleCnt="5" custScaleX="73530" custScaleY="73343" custLinFactNeighborX="-40376" custLinFactNeighborY="-84637"/>
      <dgm:spPr>
        <a:solidFill>
          <a:srgbClr val="92D050"/>
        </a:solidFill>
      </dgm:spPr>
    </dgm:pt>
    <dgm:pt modelId="{237E4C9A-4DFC-4BD4-A3D8-7065F0BB6DFC}" type="pres">
      <dgm:prSet presAssocID="{671FB590-800E-4720-80E6-677A318922F1}" presName="iconRect" presStyleLbl="node1" presStyleIdx="4" presStyleCnt="5" custScaleX="81313" custScaleY="72435" custLinFactY="-46926" custLinFactNeighborX="-14297"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g under Magnifying Glass"/>
        </a:ext>
      </dgm:extLst>
    </dgm:pt>
    <dgm:pt modelId="{E0859C74-0AA3-4501-90CE-FF9F6C7CC4B7}" type="pres">
      <dgm:prSet presAssocID="{671FB590-800E-4720-80E6-677A318922F1}" presName="spaceRect" presStyleCnt="0"/>
      <dgm:spPr/>
    </dgm:pt>
    <dgm:pt modelId="{AB85F44F-ECE0-4C6B-B1CA-7856A3BEF05B}" type="pres">
      <dgm:prSet presAssocID="{671FB590-800E-4720-80E6-677A318922F1}" presName="textRect" presStyleLbl="revTx" presStyleIdx="4" presStyleCnt="5" custScaleY="39272" custLinFactNeighborX="-13580" custLinFactNeighborY="-86384">
        <dgm:presLayoutVars>
          <dgm:chMax val="1"/>
          <dgm:chPref val="1"/>
        </dgm:presLayoutVars>
      </dgm:prSet>
      <dgm:spPr/>
    </dgm:pt>
  </dgm:ptLst>
  <dgm:cxnLst>
    <dgm:cxn modelId="{DD639011-9F38-4507-B8DA-6EFDFA011097}" srcId="{28A4E15A-3DC8-4E27-8D3C-B5101EA9082B}" destId="{671FB590-800E-4720-80E6-677A318922F1}" srcOrd="4" destOrd="0" parTransId="{E822E276-3029-46CA-8E8D-6286C68A501E}" sibTransId="{5BD6A935-5F24-4B32-BCEA-850F2F674DC0}"/>
    <dgm:cxn modelId="{C9300527-6896-4157-94D9-31DE1C41B5F2}" srcId="{28A4E15A-3DC8-4E27-8D3C-B5101EA9082B}" destId="{51FB167D-8A61-4142-B850-818DA33F861B}" srcOrd="2" destOrd="0" parTransId="{6364E399-8C8B-475B-BE66-D35AAB8DF71B}" sibTransId="{56A608F5-4829-4DB9-9A43-E2EF6BF2F9D3}"/>
    <dgm:cxn modelId="{BBFE0F2E-EBFD-4642-AEB7-F4A0820B9249}" type="presOf" srcId="{C3BF7DA6-5810-4271-B5B6-0BF1730219F6}" destId="{4DC71A8A-1AD9-4A53-A85F-DF5DEB837427}" srcOrd="0" destOrd="0" presId="urn:microsoft.com/office/officeart/2018/2/layout/IconCircleList"/>
    <dgm:cxn modelId="{43DAA32F-275B-46A6-AA18-0A67281803CF}" srcId="{28A4E15A-3DC8-4E27-8D3C-B5101EA9082B}" destId="{768A1951-02D6-41F0-8B89-AFC21AEFB02D}" srcOrd="1" destOrd="0" parTransId="{8DC7EA13-A72E-4E3C-BA74-6BD8147AAB64}" sibTransId="{FAA20F00-81D6-43F6-9860-04C565B1EC34}"/>
    <dgm:cxn modelId="{DD3BE168-D7E6-4258-AC93-CE982DFE5D7A}" type="presOf" srcId="{D1C542E3-A304-4C05-A526-488ED0C4AF45}" destId="{DB8780C5-87A0-485A-8710-3A8F4305F1A9}" srcOrd="0" destOrd="0" presId="urn:microsoft.com/office/officeart/2018/2/layout/IconCircleList"/>
    <dgm:cxn modelId="{2296D070-332F-4D1A-AE6C-AFEC25E4EE97}" srcId="{28A4E15A-3DC8-4E27-8D3C-B5101EA9082B}" destId="{44C3A41B-F85E-4703-84F2-DC71D9C82E6A}" srcOrd="0" destOrd="0" parTransId="{8C085160-778A-4107-BB99-CDAC8B577C2C}" sibTransId="{C3BF7DA6-5810-4271-B5B6-0BF1730219F6}"/>
    <dgm:cxn modelId="{6D43575A-3292-4BDF-BA45-4EA3CDA0451F}" type="presOf" srcId="{768A1951-02D6-41F0-8B89-AFC21AEFB02D}" destId="{775C21D4-5301-4C24-A4B6-EB83017BE47B}" srcOrd="0" destOrd="0" presId="urn:microsoft.com/office/officeart/2018/2/layout/IconCircleList"/>
    <dgm:cxn modelId="{22C6A27A-61A6-4A7F-BEBD-AA4612F95B37}" type="presOf" srcId="{56A608F5-4829-4DB9-9A43-E2EF6BF2F9D3}" destId="{F58561FD-2745-4659-A30E-788593C146A6}" srcOrd="0" destOrd="0" presId="urn:microsoft.com/office/officeart/2018/2/layout/IconCircleList"/>
    <dgm:cxn modelId="{E9F25F9D-32EA-4F82-9A49-7A2B5CE98BCD}" type="presOf" srcId="{FAA59C2E-1BFF-473D-AFA1-74BA684511D4}" destId="{4CD6D2F8-12D3-461E-9813-CEF68DBB0AE7}" srcOrd="0" destOrd="0" presId="urn:microsoft.com/office/officeart/2018/2/layout/IconCircleList"/>
    <dgm:cxn modelId="{E7B32BB3-A349-432D-8DA2-401F044A633F}" type="presOf" srcId="{28A4E15A-3DC8-4E27-8D3C-B5101EA9082B}" destId="{420BEE47-B2C3-48A3-824E-821CF50A39DB}" srcOrd="0" destOrd="0" presId="urn:microsoft.com/office/officeart/2018/2/layout/IconCircleList"/>
    <dgm:cxn modelId="{1CA852C4-FCAA-4453-AFB5-DF2107266172}" type="presOf" srcId="{44C3A41B-F85E-4703-84F2-DC71D9C82E6A}" destId="{6D65B102-0915-43E5-B756-55126A1DF88E}" srcOrd="0" destOrd="0" presId="urn:microsoft.com/office/officeart/2018/2/layout/IconCircleList"/>
    <dgm:cxn modelId="{266D3ACA-C0C8-4EC8-911C-20C8F7FA2C90}" type="presOf" srcId="{FAA20F00-81D6-43F6-9860-04C565B1EC34}" destId="{D374E93D-320E-4EA2-B625-7D5E3D9D0921}" srcOrd="0" destOrd="0" presId="urn:microsoft.com/office/officeart/2018/2/layout/IconCircleList"/>
    <dgm:cxn modelId="{902C96DD-6D0A-4F1E-8F5B-D4150FF257F2}" type="presOf" srcId="{51FB167D-8A61-4142-B850-818DA33F861B}" destId="{FAFEEFAA-C57F-4996-90F5-60AE9E28279B}" srcOrd="0" destOrd="0" presId="urn:microsoft.com/office/officeart/2018/2/layout/IconCircleList"/>
    <dgm:cxn modelId="{253E4AEC-026C-42A6-AE55-987F0E1E1FCF}" type="presOf" srcId="{671FB590-800E-4720-80E6-677A318922F1}" destId="{AB85F44F-ECE0-4C6B-B1CA-7856A3BEF05B}" srcOrd="0" destOrd="0" presId="urn:microsoft.com/office/officeart/2018/2/layout/IconCircleList"/>
    <dgm:cxn modelId="{4A96C1F2-1CE5-4C60-85A4-6505A1286276}" srcId="{28A4E15A-3DC8-4E27-8D3C-B5101EA9082B}" destId="{FAA59C2E-1BFF-473D-AFA1-74BA684511D4}" srcOrd="3" destOrd="0" parTransId="{3789A170-7473-4258-8B35-75FFB5C734F4}" sibTransId="{D1C542E3-A304-4C05-A526-488ED0C4AF45}"/>
    <dgm:cxn modelId="{81130462-23F9-4285-882C-60F168011DDA}" type="presParOf" srcId="{420BEE47-B2C3-48A3-824E-821CF50A39DB}" destId="{962E3335-716C-47D7-AC6B-7A518E3F1B0E}" srcOrd="0" destOrd="0" presId="urn:microsoft.com/office/officeart/2018/2/layout/IconCircleList"/>
    <dgm:cxn modelId="{94498142-4023-498E-AC00-8E3C2706DCCA}" type="presParOf" srcId="{962E3335-716C-47D7-AC6B-7A518E3F1B0E}" destId="{3C31CD01-3085-44DC-8FC4-4F5D8C456C78}" srcOrd="0" destOrd="0" presId="urn:microsoft.com/office/officeart/2018/2/layout/IconCircleList"/>
    <dgm:cxn modelId="{EBACD0E4-2443-42DA-A75F-2DF3E31CFDD4}" type="presParOf" srcId="{3C31CD01-3085-44DC-8FC4-4F5D8C456C78}" destId="{0D66C3F8-DFD1-4C85-B189-4F7DA426BF6C}" srcOrd="0" destOrd="0" presId="urn:microsoft.com/office/officeart/2018/2/layout/IconCircleList"/>
    <dgm:cxn modelId="{8A8DB2AE-61A3-4C94-9EE5-C9705A12B41B}" type="presParOf" srcId="{3C31CD01-3085-44DC-8FC4-4F5D8C456C78}" destId="{94D81E3E-AB62-4E93-8D45-3EAD899F9D59}" srcOrd="1" destOrd="0" presId="urn:microsoft.com/office/officeart/2018/2/layout/IconCircleList"/>
    <dgm:cxn modelId="{2F891F73-6B97-4338-A0C4-66D7B90D6096}" type="presParOf" srcId="{3C31CD01-3085-44DC-8FC4-4F5D8C456C78}" destId="{6555BB70-59DC-4BEC-9860-38831D5BB0E9}" srcOrd="2" destOrd="0" presId="urn:microsoft.com/office/officeart/2018/2/layout/IconCircleList"/>
    <dgm:cxn modelId="{41D1FE70-A145-46C3-AA8B-2ECAD678B6D0}" type="presParOf" srcId="{3C31CD01-3085-44DC-8FC4-4F5D8C456C78}" destId="{6D65B102-0915-43E5-B756-55126A1DF88E}" srcOrd="3" destOrd="0" presId="urn:microsoft.com/office/officeart/2018/2/layout/IconCircleList"/>
    <dgm:cxn modelId="{36D4632F-65DC-46AB-8022-EFA443EB3C55}" type="presParOf" srcId="{962E3335-716C-47D7-AC6B-7A518E3F1B0E}" destId="{4DC71A8A-1AD9-4A53-A85F-DF5DEB837427}" srcOrd="1" destOrd="0" presId="urn:microsoft.com/office/officeart/2018/2/layout/IconCircleList"/>
    <dgm:cxn modelId="{0369677C-4081-4378-AAC7-0ED659766BDA}" type="presParOf" srcId="{962E3335-716C-47D7-AC6B-7A518E3F1B0E}" destId="{43ABDF71-9889-4C1F-BBC2-97EF5359F568}" srcOrd="2" destOrd="0" presId="urn:microsoft.com/office/officeart/2018/2/layout/IconCircleList"/>
    <dgm:cxn modelId="{19ACCB17-9598-49E8-9E26-9BE624590307}" type="presParOf" srcId="{43ABDF71-9889-4C1F-BBC2-97EF5359F568}" destId="{F415471C-850D-42B6-985F-44DE314E8D17}" srcOrd="0" destOrd="0" presId="urn:microsoft.com/office/officeart/2018/2/layout/IconCircleList"/>
    <dgm:cxn modelId="{520E21C4-5BD1-4454-8524-7BDE52BFD57F}" type="presParOf" srcId="{43ABDF71-9889-4C1F-BBC2-97EF5359F568}" destId="{CB47BC70-A77E-4570-809E-C3C822FFA055}" srcOrd="1" destOrd="0" presId="urn:microsoft.com/office/officeart/2018/2/layout/IconCircleList"/>
    <dgm:cxn modelId="{2001A874-6528-4614-B1FE-28C1A606893E}" type="presParOf" srcId="{43ABDF71-9889-4C1F-BBC2-97EF5359F568}" destId="{E8B623BD-0E97-411E-A365-C7A9D7332E93}" srcOrd="2" destOrd="0" presId="urn:microsoft.com/office/officeart/2018/2/layout/IconCircleList"/>
    <dgm:cxn modelId="{C94B0CB0-E009-4004-9BB2-896F1797DAC8}" type="presParOf" srcId="{43ABDF71-9889-4C1F-BBC2-97EF5359F568}" destId="{775C21D4-5301-4C24-A4B6-EB83017BE47B}" srcOrd="3" destOrd="0" presId="urn:microsoft.com/office/officeart/2018/2/layout/IconCircleList"/>
    <dgm:cxn modelId="{BDD5F0A3-21DE-42E6-9AEE-97D797BC45EF}" type="presParOf" srcId="{962E3335-716C-47D7-AC6B-7A518E3F1B0E}" destId="{D374E93D-320E-4EA2-B625-7D5E3D9D0921}" srcOrd="3" destOrd="0" presId="urn:microsoft.com/office/officeart/2018/2/layout/IconCircleList"/>
    <dgm:cxn modelId="{57A581FB-5664-4B28-A3FA-934D98193E11}" type="presParOf" srcId="{962E3335-716C-47D7-AC6B-7A518E3F1B0E}" destId="{5CE45208-7E49-4621-BE67-C274E0B66C3B}" srcOrd="4" destOrd="0" presId="urn:microsoft.com/office/officeart/2018/2/layout/IconCircleList"/>
    <dgm:cxn modelId="{D5BC6111-0BBB-4562-AD58-A102E9E29D36}" type="presParOf" srcId="{5CE45208-7E49-4621-BE67-C274E0B66C3B}" destId="{6F546E3F-B1E1-4955-87DD-7510E8308183}" srcOrd="0" destOrd="0" presId="urn:microsoft.com/office/officeart/2018/2/layout/IconCircleList"/>
    <dgm:cxn modelId="{E46CBD58-C8E5-4FC8-A016-D4D6EC1043E8}" type="presParOf" srcId="{5CE45208-7E49-4621-BE67-C274E0B66C3B}" destId="{8EFBD072-49F9-4264-B69A-1038B2841494}" srcOrd="1" destOrd="0" presId="urn:microsoft.com/office/officeart/2018/2/layout/IconCircleList"/>
    <dgm:cxn modelId="{575FFD8D-C03A-441B-89F0-E9C998D5C673}" type="presParOf" srcId="{5CE45208-7E49-4621-BE67-C274E0B66C3B}" destId="{E767AD9E-2C0B-48C4-BF28-F2B1CF2AAA32}" srcOrd="2" destOrd="0" presId="urn:microsoft.com/office/officeart/2018/2/layout/IconCircleList"/>
    <dgm:cxn modelId="{351AEE8E-F207-4485-A48C-85604452D4DD}" type="presParOf" srcId="{5CE45208-7E49-4621-BE67-C274E0B66C3B}" destId="{FAFEEFAA-C57F-4996-90F5-60AE9E28279B}" srcOrd="3" destOrd="0" presId="urn:microsoft.com/office/officeart/2018/2/layout/IconCircleList"/>
    <dgm:cxn modelId="{736469B4-748A-4E11-A535-EECD2A7941ED}" type="presParOf" srcId="{962E3335-716C-47D7-AC6B-7A518E3F1B0E}" destId="{F58561FD-2745-4659-A30E-788593C146A6}" srcOrd="5" destOrd="0" presId="urn:microsoft.com/office/officeart/2018/2/layout/IconCircleList"/>
    <dgm:cxn modelId="{C85AC4D9-3C73-4EA3-9D2A-0A3CBE90FE15}" type="presParOf" srcId="{962E3335-716C-47D7-AC6B-7A518E3F1B0E}" destId="{74D25BF4-D59F-4DF7-A422-E25DE57266D3}" srcOrd="6" destOrd="0" presId="urn:microsoft.com/office/officeart/2018/2/layout/IconCircleList"/>
    <dgm:cxn modelId="{EDDF44AA-518D-4209-9B1C-7BC654F2EB4F}" type="presParOf" srcId="{74D25BF4-D59F-4DF7-A422-E25DE57266D3}" destId="{C74AD7B4-A17A-439A-A934-C5DFB6DD231F}" srcOrd="0" destOrd="0" presId="urn:microsoft.com/office/officeart/2018/2/layout/IconCircleList"/>
    <dgm:cxn modelId="{1AD189FF-5717-4EC1-B012-6EFD950525DF}" type="presParOf" srcId="{74D25BF4-D59F-4DF7-A422-E25DE57266D3}" destId="{EB5EEDF5-9592-4054-9A18-18F4B02B3601}" srcOrd="1" destOrd="0" presId="urn:microsoft.com/office/officeart/2018/2/layout/IconCircleList"/>
    <dgm:cxn modelId="{99A8122B-0A4F-4EA9-BDD7-C33EB6E34F5D}" type="presParOf" srcId="{74D25BF4-D59F-4DF7-A422-E25DE57266D3}" destId="{3C9D9A59-B1DA-42E5-96EF-77087B3B51DA}" srcOrd="2" destOrd="0" presId="urn:microsoft.com/office/officeart/2018/2/layout/IconCircleList"/>
    <dgm:cxn modelId="{6D359711-8440-421E-B880-5B11B94F8FF5}" type="presParOf" srcId="{74D25BF4-D59F-4DF7-A422-E25DE57266D3}" destId="{4CD6D2F8-12D3-461E-9813-CEF68DBB0AE7}" srcOrd="3" destOrd="0" presId="urn:microsoft.com/office/officeart/2018/2/layout/IconCircleList"/>
    <dgm:cxn modelId="{5F9FDC5A-4A03-40BC-A2E9-7C489F1EFB1C}" type="presParOf" srcId="{962E3335-716C-47D7-AC6B-7A518E3F1B0E}" destId="{DB8780C5-87A0-485A-8710-3A8F4305F1A9}" srcOrd="7" destOrd="0" presId="urn:microsoft.com/office/officeart/2018/2/layout/IconCircleList"/>
    <dgm:cxn modelId="{3D2A56DE-A491-4DCA-AA8E-A8806BC732FC}" type="presParOf" srcId="{962E3335-716C-47D7-AC6B-7A518E3F1B0E}" destId="{0D6C008C-68DD-45F2-AEAE-F7A9019431BA}" srcOrd="8" destOrd="0" presId="urn:microsoft.com/office/officeart/2018/2/layout/IconCircleList"/>
    <dgm:cxn modelId="{4214D76C-8AFA-4962-8991-C3FF6606CFF2}" type="presParOf" srcId="{0D6C008C-68DD-45F2-AEAE-F7A9019431BA}" destId="{3CA00BB2-5D26-468B-9039-8D40D3040E58}" srcOrd="0" destOrd="0" presId="urn:microsoft.com/office/officeart/2018/2/layout/IconCircleList"/>
    <dgm:cxn modelId="{600DFC94-B434-41A7-B7AC-8ADECEC9C48C}" type="presParOf" srcId="{0D6C008C-68DD-45F2-AEAE-F7A9019431BA}" destId="{237E4C9A-4DFC-4BD4-A3D8-7065F0BB6DFC}" srcOrd="1" destOrd="0" presId="urn:microsoft.com/office/officeart/2018/2/layout/IconCircleList"/>
    <dgm:cxn modelId="{42502EB3-1BB5-480E-B490-895BF61CC6C3}" type="presParOf" srcId="{0D6C008C-68DD-45F2-AEAE-F7A9019431BA}" destId="{E0859C74-0AA3-4501-90CE-FF9F6C7CC4B7}" srcOrd="2" destOrd="0" presId="urn:microsoft.com/office/officeart/2018/2/layout/IconCircleList"/>
    <dgm:cxn modelId="{24444A43-B303-4CEF-BBB7-653BDBC5C8D7}" type="presParOf" srcId="{0D6C008C-68DD-45F2-AEAE-F7A9019431BA}" destId="{AB85F44F-ECE0-4C6B-B1CA-7856A3BEF05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9907EC-4FD0-4198-B043-291ABC5AC2C5}"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US"/>
        </a:p>
      </dgm:t>
    </dgm:pt>
    <dgm:pt modelId="{4F80FF99-BAD1-4E45-A3AC-51B06D52AEF3}">
      <dgm:prSet/>
      <dgm:spPr/>
      <dgm:t>
        <a:bodyPr/>
        <a:lstStyle/>
        <a:p>
          <a:r>
            <a:rPr lang="en-US" b="1" u="sng" dirty="0"/>
            <a:t>Programming Language: </a:t>
          </a:r>
          <a:r>
            <a:rPr lang="en-US" dirty="0"/>
            <a:t>C++</a:t>
          </a:r>
        </a:p>
      </dgm:t>
    </dgm:pt>
    <dgm:pt modelId="{DE9EC238-5874-45B7-A3D6-DD4B3332EDF3}" type="parTrans" cxnId="{346DB53C-9D14-4895-8D5C-2CD9FEEFB23E}">
      <dgm:prSet/>
      <dgm:spPr/>
      <dgm:t>
        <a:bodyPr/>
        <a:lstStyle/>
        <a:p>
          <a:endParaRPr lang="en-US"/>
        </a:p>
      </dgm:t>
    </dgm:pt>
    <dgm:pt modelId="{EACEF122-6998-4589-BEF5-A703312D21C7}" type="sibTrans" cxnId="{346DB53C-9D14-4895-8D5C-2CD9FEEFB23E}">
      <dgm:prSet/>
      <dgm:spPr/>
      <dgm:t>
        <a:bodyPr/>
        <a:lstStyle/>
        <a:p>
          <a:endParaRPr lang="en-US"/>
        </a:p>
      </dgm:t>
    </dgm:pt>
    <dgm:pt modelId="{9D7B7FDE-20EF-47B5-81AA-C4825F169430}">
      <dgm:prSet/>
      <dgm:spPr/>
      <dgm:t>
        <a:bodyPr/>
        <a:lstStyle/>
        <a:p>
          <a:r>
            <a:rPr lang="en-US" b="1" u="sng" dirty="0"/>
            <a:t>Key Algorithms:</a:t>
          </a:r>
        </a:p>
      </dgm:t>
    </dgm:pt>
    <dgm:pt modelId="{0D3CA740-F04C-4500-8BE6-49746B8AD7D1}" type="parTrans" cxnId="{1EFDA351-02F6-4DBA-87C1-5C98B760DA90}">
      <dgm:prSet/>
      <dgm:spPr/>
      <dgm:t>
        <a:bodyPr/>
        <a:lstStyle/>
        <a:p>
          <a:endParaRPr lang="en-US"/>
        </a:p>
      </dgm:t>
    </dgm:pt>
    <dgm:pt modelId="{B68F2619-DB61-47B1-81FC-4328FCA2A8EC}" type="sibTrans" cxnId="{1EFDA351-02F6-4DBA-87C1-5C98B760DA90}">
      <dgm:prSet/>
      <dgm:spPr/>
      <dgm:t>
        <a:bodyPr/>
        <a:lstStyle/>
        <a:p>
          <a:endParaRPr lang="en-US"/>
        </a:p>
      </dgm:t>
    </dgm:pt>
    <dgm:pt modelId="{A44DBCD7-1F63-409B-BBFB-4054068256A8}">
      <dgm:prSet/>
      <dgm:spPr/>
      <dgm:t>
        <a:bodyPr/>
        <a:lstStyle/>
        <a:p>
          <a:r>
            <a:rPr lang="en-US" dirty="0"/>
            <a:t>	- Recursive Backtracking</a:t>
          </a:r>
        </a:p>
      </dgm:t>
    </dgm:pt>
    <dgm:pt modelId="{F7DF8F3C-7166-4C68-8545-68174F449D43}" type="parTrans" cxnId="{7BC8FD2C-539E-42F2-8BA9-93C0870046B4}">
      <dgm:prSet/>
      <dgm:spPr/>
      <dgm:t>
        <a:bodyPr/>
        <a:lstStyle/>
        <a:p>
          <a:endParaRPr lang="en-US"/>
        </a:p>
      </dgm:t>
    </dgm:pt>
    <dgm:pt modelId="{4B108A4E-AB68-481D-BCBB-C56C60780167}" type="sibTrans" cxnId="{7BC8FD2C-539E-42F2-8BA9-93C0870046B4}">
      <dgm:prSet/>
      <dgm:spPr/>
      <dgm:t>
        <a:bodyPr/>
        <a:lstStyle/>
        <a:p>
          <a:endParaRPr lang="en-US"/>
        </a:p>
      </dgm:t>
    </dgm:pt>
    <dgm:pt modelId="{6143D0D8-829A-44BC-81C7-184BF0050208}">
      <dgm:prSet/>
      <dgm:spPr/>
      <dgm:t>
        <a:bodyPr/>
        <a:lstStyle/>
        <a:p>
          <a:r>
            <a:rPr lang="en-US" dirty="0"/>
            <a:t>	- Constraint Satisfaction Problem (CSP) Solving</a:t>
          </a:r>
        </a:p>
      </dgm:t>
    </dgm:pt>
    <dgm:pt modelId="{320E6184-8612-4156-B2C7-3548F57518D8}" type="parTrans" cxnId="{E702072B-092F-48C9-96A0-78CFEB69F485}">
      <dgm:prSet/>
      <dgm:spPr/>
      <dgm:t>
        <a:bodyPr/>
        <a:lstStyle/>
        <a:p>
          <a:endParaRPr lang="en-US"/>
        </a:p>
      </dgm:t>
    </dgm:pt>
    <dgm:pt modelId="{324CC4D1-D6B7-4C7B-8EC6-EEF0475DC4F1}" type="sibTrans" cxnId="{E702072B-092F-48C9-96A0-78CFEB69F485}">
      <dgm:prSet/>
      <dgm:spPr/>
      <dgm:t>
        <a:bodyPr/>
        <a:lstStyle/>
        <a:p>
          <a:endParaRPr lang="en-US"/>
        </a:p>
      </dgm:t>
    </dgm:pt>
    <dgm:pt modelId="{09AA7F6B-36AB-4B5B-90AE-A1A3D464AC53}">
      <dgm:prSet/>
      <dgm:spPr/>
      <dgm:t>
        <a:bodyPr/>
        <a:lstStyle/>
        <a:p>
          <a:r>
            <a:rPr lang="en-US" dirty="0"/>
            <a:t>	- Greedy Algorithms</a:t>
          </a:r>
        </a:p>
      </dgm:t>
    </dgm:pt>
    <dgm:pt modelId="{F95D6634-65FF-4627-BAE4-C2EA907FC6B4}" type="parTrans" cxnId="{75C7D465-3F26-4671-9522-3EDE10252F1B}">
      <dgm:prSet/>
      <dgm:spPr/>
      <dgm:t>
        <a:bodyPr/>
        <a:lstStyle/>
        <a:p>
          <a:endParaRPr lang="en-US"/>
        </a:p>
      </dgm:t>
    </dgm:pt>
    <dgm:pt modelId="{12781FEE-EDFF-47FC-B2E7-9CD26640D68B}" type="sibTrans" cxnId="{75C7D465-3F26-4671-9522-3EDE10252F1B}">
      <dgm:prSet/>
      <dgm:spPr/>
      <dgm:t>
        <a:bodyPr/>
        <a:lstStyle/>
        <a:p>
          <a:endParaRPr lang="en-US"/>
        </a:p>
      </dgm:t>
    </dgm:pt>
    <dgm:pt modelId="{41FDB30D-2FB9-49AB-9D7D-2F89FFAB256F}">
      <dgm:prSet/>
      <dgm:spPr/>
      <dgm:t>
        <a:bodyPr/>
        <a:lstStyle/>
        <a:p>
          <a:r>
            <a:rPr lang="en-US" b="1" u="sng" dirty="0"/>
            <a:t>Technologies Used:</a:t>
          </a:r>
        </a:p>
      </dgm:t>
    </dgm:pt>
    <dgm:pt modelId="{495AECB3-4FA3-4446-B5B6-3CC5AF6260B8}" type="parTrans" cxnId="{71AC54F3-0D49-4B95-BFDA-EC041268B784}">
      <dgm:prSet/>
      <dgm:spPr/>
      <dgm:t>
        <a:bodyPr/>
        <a:lstStyle/>
        <a:p>
          <a:endParaRPr lang="en-US"/>
        </a:p>
      </dgm:t>
    </dgm:pt>
    <dgm:pt modelId="{66925A88-270D-4647-A8EC-534AF80EABF1}" type="sibTrans" cxnId="{71AC54F3-0D49-4B95-BFDA-EC041268B784}">
      <dgm:prSet/>
      <dgm:spPr/>
      <dgm:t>
        <a:bodyPr/>
        <a:lstStyle/>
        <a:p>
          <a:endParaRPr lang="en-US"/>
        </a:p>
      </dgm:t>
    </dgm:pt>
    <dgm:pt modelId="{FA1DCF0E-08F9-4EDD-9D27-92242BC91904}">
      <dgm:prSet/>
      <dgm:spPr/>
      <dgm:t>
        <a:bodyPr/>
        <a:lstStyle/>
        <a:p>
          <a:r>
            <a:rPr lang="en-US" dirty="0"/>
            <a:t>	- IDE: VS Code</a:t>
          </a:r>
        </a:p>
      </dgm:t>
    </dgm:pt>
    <dgm:pt modelId="{5822E5C8-CF5C-4DFC-AF36-268980D2E855}" type="parTrans" cxnId="{E13803EA-71BA-4DE6-893E-C455FB690A5B}">
      <dgm:prSet/>
      <dgm:spPr/>
      <dgm:t>
        <a:bodyPr/>
        <a:lstStyle/>
        <a:p>
          <a:endParaRPr lang="en-US"/>
        </a:p>
      </dgm:t>
    </dgm:pt>
    <dgm:pt modelId="{2809A561-6A62-443E-8057-EFBD9963B290}" type="sibTrans" cxnId="{E13803EA-71BA-4DE6-893E-C455FB690A5B}">
      <dgm:prSet/>
      <dgm:spPr/>
      <dgm:t>
        <a:bodyPr/>
        <a:lstStyle/>
        <a:p>
          <a:endParaRPr lang="en-US"/>
        </a:p>
      </dgm:t>
    </dgm:pt>
    <dgm:pt modelId="{80001110-EEE6-41C8-8904-457B71FE5631}">
      <dgm:prSet/>
      <dgm:spPr/>
      <dgm:t>
        <a:bodyPr/>
        <a:lstStyle/>
        <a:p>
          <a:r>
            <a:rPr lang="en-US" dirty="0"/>
            <a:t>	- Version Control: Git &amp; GitHub</a:t>
          </a:r>
        </a:p>
      </dgm:t>
    </dgm:pt>
    <dgm:pt modelId="{D28C90DB-B325-46C9-AE7D-FC7539E5BEAA}" type="parTrans" cxnId="{EE83A946-F62C-4851-BCA1-D7702DCD8909}">
      <dgm:prSet/>
      <dgm:spPr/>
      <dgm:t>
        <a:bodyPr/>
        <a:lstStyle/>
        <a:p>
          <a:endParaRPr lang="en-US"/>
        </a:p>
      </dgm:t>
    </dgm:pt>
    <dgm:pt modelId="{94A09D04-60AA-4B56-9B7C-8603B817B3B6}" type="sibTrans" cxnId="{EE83A946-F62C-4851-BCA1-D7702DCD8909}">
      <dgm:prSet/>
      <dgm:spPr/>
      <dgm:t>
        <a:bodyPr/>
        <a:lstStyle/>
        <a:p>
          <a:endParaRPr lang="en-US"/>
        </a:p>
      </dgm:t>
    </dgm:pt>
    <dgm:pt modelId="{2B3F56F7-85D7-40BF-8B37-2A8E054E5A37}" type="pres">
      <dgm:prSet presAssocID="{799907EC-4FD0-4198-B043-291ABC5AC2C5}" presName="vert0" presStyleCnt="0">
        <dgm:presLayoutVars>
          <dgm:dir/>
          <dgm:animOne val="branch"/>
          <dgm:animLvl val="lvl"/>
        </dgm:presLayoutVars>
      </dgm:prSet>
      <dgm:spPr/>
    </dgm:pt>
    <dgm:pt modelId="{81CC98F1-BF35-46AA-80AC-71CE0D110ECD}" type="pres">
      <dgm:prSet presAssocID="{4F80FF99-BAD1-4E45-A3AC-51B06D52AEF3}" presName="thickLine" presStyleLbl="alignNode1" presStyleIdx="0" presStyleCnt="8"/>
      <dgm:spPr/>
    </dgm:pt>
    <dgm:pt modelId="{1E0D6915-79E2-4A64-9B4F-89A96E60C998}" type="pres">
      <dgm:prSet presAssocID="{4F80FF99-BAD1-4E45-A3AC-51B06D52AEF3}" presName="horz1" presStyleCnt="0"/>
      <dgm:spPr/>
    </dgm:pt>
    <dgm:pt modelId="{39755F2E-E46C-4AED-87BC-FF27A3D15A72}" type="pres">
      <dgm:prSet presAssocID="{4F80FF99-BAD1-4E45-A3AC-51B06D52AEF3}" presName="tx1" presStyleLbl="revTx" presStyleIdx="0" presStyleCnt="8"/>
      <dgm:spPr/>
    </dgm:pt>
    <dgm:pt modelId="{46BB1937-7287-4BE7-BF6E-C19226F2F3E3}" type="pres">
      <dgm:prSet presAssocID="{4F80FF99-BAD1-4E45-A3AC-51B06D52AEF3}" presName="vert1" presStyleCnt="0"/>
      <dgm:spPr/>
    </dgm:pt>
    <dgm:pt modelId="{5B1872E8-8BDB-4287-9498-B46B7EF7A870}" type="pres">
      <dgm:prSet presAssocID="{9D7B7FDE-20EF-47B5-81AA-C4825F169430}" presName="thickLine" presStyleLbl="alignNode1" presStyleIdx="1" presStyleCnt="8"/>
      <dgm:spPr/>
    </dgm:pt>
    <dgm:pt modelId="{7E85139F-6698-4651-A292-E4B9BFD0D07B}" type="pres">
      <dgm:prSet presAssocID="{9D7B7FDE-20EF-47B5-81AA-C4825F169430}" presName="horz1" presStyleCnt="0"/>
      <dgm:spPr/>
    </dgm:pt>
    <dgm:pt modelId="{6095F826-6F98-49D1-A16A-C49BB6743B1F}" type="pres">
      <dgm:prSet presAssocID="{9D7B7FDE-20EF-47B5-81AA-C4825F169430}" presName="tx1" presStyleLbl="revTx" presStyleIdx="1" presStyleCnt="8"/>
      <dgm:spPr/>
    </dgm:pt>
    <dgm:pt modelId="{C8F7B458-E0BC-4913-A7A1-08F58D1D4524}" type="pres">
      <dgm:prSet presAssocID="{9D7B7FDE-20EF-47B5-81AA-C4825F169430}" presName="vert1" presStyleCnt="0"/>
      <dgm:spPr/>
    </dgm:pt>
    <dgm:pt modelId="{4952F94B-9FE3-49F6-9F06-B331730BFAB7}" type="pres">
      <dgm:prSet presAssocID="{A44DBCD7-1F63-409B-BBFB-4054068256A8}" presName="thickLine" presStyleLbl="alignNode1" presStyleIdx="2" presStyleCnt="8"/>
      <dgm:spPr/>
    </dgm:pt>
    <dgm:pt modelId="{27C6EE0D-2486-425D-9FFD-EE2C82C49623}" type="pres">
      <dgm:prSet presAssocID="{A44DBCD7-1F63-409B-BBFB-4054068256A8}" presName="horz1" presStyleCnt="0"/>
      <dgm:spPr/>
    </dgm:pt>
    <dgm:pt modelId="{36387E51-935D-4875-B66F-C1BB09EC5B7D}" type="pres">
      <dgm:prSet presAssocID="{A44DBCD7-1F63-409B-BBFB-4054068256A8}" presName="tx1" presStyleLbl="revTx" presStyleIdx="2" presStyleCnt="8"/>
      <dgm:spPr/>
    </dgm:pt>
    <dgm:pt modelId="{C3E6D39D-C943-4947-B5CA-73BE2FE492E5}" type="pres">
      <dgm:prSet presAssocID="{A44DBCD7-1F63-409B-BBFB-4054068256A8}" presName="vert1" presStyleCnt="0"/>
      <dgm:spPr/>
    </dgm:pt>
    <dgm:pt modelId="{1779286B-FB9B-46B5-951E-37EED474F0CE}" type="pres">
      <dgm:prSet presAssocID="{6143D0D8-829A-44BC-81C7-184BF0050208}" presName="thickLine" presStyleLbl="alignNode1" presStyleIdx="3" presStyleCnt="8"/>
      <dgm:spPr/>
    </dgm:pt>
    <dgm:pt modelId="{50525F5D-494F-4587-9B3E-CB67C6192D55}" type="pres">
      <dgm:prSet presAssocID="{6143D0D8-829A-44BC-81C7-184BF0050208}" presName="horz1" presStyleCnt="0"/>
      <dgm:spPr/>
    </dgm:pt>
    <dgm:pt modelId="{E496AA5E-783F-4D7C-8DD9-658618226EC8}" type="pres">
      <dgm:prSet presAssocID="{6143D0D8-829A-44BC-81C7-184BF0050208}" presName="tx1" presStyleLbl="revTx" presStyleIdx="3" presStyleCnt="8"/>
      <dgm:spPr/>
    </dgm:pt>
    <dgm:pt modelId="{2442E354-6FA7-423F-BC1F-F2E694FD08F5}" type="pres">
      <dgm:prSet presAssocID="{6143D0D8-829A-44BC-81C7-184BF0050208}" presName="vert1" presStyleCnt="0"/>
      <dgm:spPr/>
    </dgm:pt>
    <dgm:pt modelId="{337FB1AB-6F9D-476E-BED0-04971EADCC6E}" type="pres">
      <dgm:prSet presAssocID="{09AA7F6B-36AB-4B5B-90AE-A1A3D464AC53}" presName="thickLine" presStyleLbl="alignNode1" presStyleIdx="4" presStyleCnt="8"/>
      <dgm:spPr/>
    </dgm:pt>
    <dgm:pt modelId="{957B77E7-8FD2-47C4-8409-D276813ABDAB}" type="pres">
      <dgm:prSet presAssocID="{09AA7F6B-36AB-4B5B-90AE-A1A3D464AC53}" presName="horz1" presStyleCnt="0"/>
      <dgm:spPr/>
    </dgm:pt>
    <dgm:pt modelId="{54F2ABA5-305A-4002-8942-0078B6B70591}" type="pres">
      <dgm:prSet presAssocID="{09AA7F6B-36AB-4B5B-90AE-A1A3D464AC53}" presName="tx1" presStyleLbl="revTx" presStyleIdx="4" presStyleCnt="8"/>
      <dgm:spPr/>
    </dgm:pt>
    <dgm:pt modelId="{47A4FE7D-B517-4A7E-AEBD-7AE61329492A}" type="pres">
      <dgm:prSet presAssocID="{09AA7F6B-36AB-4B5B-90AE-A1A3D464AC53}" presName="vert1" presStyleCnt="0"/>
      <dgm:spPr/>
    </dgm:pt>
    <dgm:pt modelId="{ECBCF81D-0CEB-43C4-9150-C2DF0158E227}" type="pres">
      <dgm:prSet presAssocID="{41FDB30D-2FB9-49AB-9D7D-2F89FFAB256F}" presName="thickLine" presStyleLbl="alignNode1" presStyleIdx="5" presStyleCnt="8"/>
      <dgm:spPr/>
    </dgm:pt>
    <dgm:pt modelId="{6EF969E2-EA7D-4829-BAF5-519B29A013F2}" type="pres">
      <dgm:prSet presAssocID="{41FDB30D-2FB9-49AB-9D7D-2F89FFAB256F}" presName="horz1" presStyleCnt="0"/>
      <dgm:spPr/>
    </dgm:pt>
    <dgm:pt modelId="{1A79B8C0-09EF-4538-A751-257ECE7FA085}" type="pres">
      <dgm:prSet presAssocID="{41FDB30D-2FB9-49AB-9D7D-2F89FFAB256F}" presName="tx1" presStyleLbl="revTx" presStyleIdx="5" presStyleCnt="8"/>
      <dgm:spPr/>
    </dgm:pt>
    <dgm:pt modelId="{AEAEE966-DFC9-4048-ADB7-182DE18EEEE1}" type="pres">
      <dgm:prSet presAssocID="{41FDB30D-2FB9-49AB-9D7D-2F89FFAB256F}" presName="vert1" presStyleCnt="0"/>
      <dgm:spPr/>
    </dgm:pt>
    <dgm:pt modelId="{63E2A02B-1145-426F-BF72-038878E34406}" type="pres">
      <dgm:prSet presAssocID="{FA1DCF0E-08F9-4EDD-9D27-92242BC91904}" presName="thickLine" presStyleLbl="alignNode1" presStyleIdx="6" presStyleCnt="8"/>
      <dgm:spPr/>
    </dgm:pt>
    <dgm:pt modelId="{ACF7F171-3A58-49B0-A76D-8C07625F2946}" type="pres">
      <dgm:prSet presAssocID="{FA1DCF0E-08F9-4EDD-9D27-92242BC91904}" presName="horz1" presStyleCnt="0"/>
      <dgm:spPr/>
    </dgm:pt>
    <dgm:pt modelId="{4D5A1067-B909-4F94-8E1E-E50783C2E39A}" type="pres">
      <dgm:prSet presAssocID="{FA1DCF0E-08F9-4EDD-9D27-92242BC91904}" presName="tx1" presStyleLbl="revTx" presStyleIdx="6" presStyleCnt="8"/>
      <dgm:spPr/>
    </dgm:pt>
    <dgm:pt modelId="{9372505B-FE0A-4294-BFB9-F36B790CE437}" type="pres">
      <dgm:prSet presAssocID="{FA1DCF0E-08F9-4EDD-9D27-92242BC91904}" presName="vert1" presStyleCnt="0"/>
      <dgm:spPr/>
    </dgm:pt>
    <dgm:pt modelId="{C66E8B7F-2305-4345-A196-CAC882FB1C6F}" type="pres">
      <dgm:prSet presAssocID="{80001110-EEE6-41C8-8904-457B71FE5631}" presName="thickLine" presStyleLbl="alignNode1" presStyleIdx="7" presStyleCnt="8"/>
      <dgm:spPr/>
    </dgm:pt>
    <dgm:pt modelId="{8819A726-952F-4998-923E-06B1137FC251}" type="pres">
      <dgm:prSet presAssocID="{80001110-EEE6-41C8-8904-457B71FE5631}" presName="horz1" presStyleCnt="0"/>
      <dgm:spPr/>
    </dgm:pt>
    <dgm:pt modelId="{0AB66765-CF48-4611-BCC2-17F1F634E08A}" type="pres">
      <dgm:prSet presAssocID="{80001110-EEE6-41C8-8904-457B71FE5631}" presName="tx1" presStyleLbl="revTx" presStyleIdx="7" presStyleCnt="8"/>
      <dgm:spPr/>
    </dgm:pt>
    <dgm:pt modelId="{E525F574-B737-4535-AB59-1C9BD556B614}" type="pres">
      <dgm:prSet presAssocID="{80001110-EEE6-41C8-8904-457B71FE5631}" presName="vert1" presStyleCnt="0"/>
      <dgm:spPr/>
    </dgm:pt>
  </dgm:ptLst>
  <dgm:cxnLst>
    <dgm:cxn modelId="{951AD511-7051-4326-8449-14A1657CD40C}" type="presOf" srcId="{799907EC-4FD0-4198-B043-291ABC5AC2C5}" destId="{2B3F56F7-85D7-40BF-8B37-2A8E054E5A37}" srcOrd="0" destOrd="0" presId="urn:microsoft.com/office/officeart/2008/layout/LinedList"/>
    <dgm:cxn modelId="{E702072B-092F-48C9-96A0-78CFEB69F485}" srcId="{799907EC-4FD0-4198-B043-291ABC5AC2C5}" destId="{6143D0D8-829A-44BC-81C7-184BF0050208}" srcOrd="3" destOrd="0" parTransId="{320E6184-8612-4156-B2C7-3548F57518D8}" sibTransId="{324CC4D1-D6B7-4C7B-8EC6-EEF0475DC4F1}"/>
    <dgm:cxn modelId="{7BC8FD2C-539E-42F2-8BA9-93C0870046B4}" srcId="{799907EC-4FD0-4198-B043-291ABC5AC2C5}" destId="{A44DBCD7-1F63-409B-BBFB-4054068256A8}" srcOrd="2" destOrd="0" parTransId="{F7DF8F3C-7166-4C68-8545-68174F449D43}" sibTransId="{4B108A4E-AB68-481D-BCBB-C56C60780167}"/>
    <dgm:cxn modelId="{94FA2C2F-9C63-403F-8C27-BB2AE6A9E624}" type="presOf" srcId="{80001110-EEE6-41C8-8904-457B71FE5631}" destId="{0AB66765-CF48-4611-BCC2-17F1F634E08A}" srcOrd="0" destOrd="0" presId="urn:microsoft.com/office/officeart/2008/layout/LinedList"/>
    <dgm:cxn modelId="{346DB53C-9D14-4895-8D5C-2CD9FEEFB23E}" srcId="{799907EC-4FD0-4198-B043-291ABC5AC2C5}" destId="{4F80FF99-BAD1-4E45-A3AC-51B06D52AEF3}" srcOrd="0" destOrd="0" parTransId="{DE9EC238-5874-45B7-A3D6-DD4B3332EDF3}" sibTransId="{EACEF122-6998-4589-BEF5-A703312D21C7}"/>
    <dgm:cxn modelId="{5184F05F-03BD-423B-8393-C27ED3220075}" type="presOf" srcId="{6143D0D8-829A-44BC-81C7-184BF0050208}" destId="{E496AA5E-783F-4D7C-8DD9-658618226EC8}" srcOrd="0" destOrd="0" presId="urn:microsoft.com/office/officeart/2008/layout/LinedList"/>
    <dgm:cxn modelId="{75C7D465-3F26-4671-9522-3EDE10252F1B}" srcId="{799907EC-4FD0-4198-B043-291ABC5AC2C5}" destId="{09AA7F6B-36AB-4B5B-90AE-A1A3D464AC53}" srcOrd="4" destOrd="0" parTransId="{F95D6634-65FF-4627-BAE4-C2EA907FC6B4}" sibTransId="{12781FEE-EDFF-47FC-B2E7-9CD26640D68B}"/>
    <dgm:cxn modelId="{EE83A946-F62C-4851-BCA1-D7702DCD8909}" srcId="{799907EC-4FD0-4198-B043-291ABC5AC2C5}" destId="{80001110-EEE6-41C8-8904-457B71FE5631}" srcOrd="7" destOrd="0" parTransId="{D28C90DB-B325-46C9-AE7D-FC7539E5BEAA}" sibTransId="{94A09D04-60AA-4B56-9B7C-8603B817B3B6}"/>
    <dgm:cxn modelId="{ED6D3749-64DD-4E9D-9269-10B4FDEB4C6A}" type="presOf" srcId="{9D7B7FDE-20EF-47B5-81AA-C4825F169430}" destId="{6095F826-6F98-49D1-A16A-C49BB6743B1F}" srcOrd="0" destOrd="0" presId="urn:microsoft.com/office/officeart/2008/layout/LinedList"/>
    <dgm:cxn modelId="{1EFDA351-02F6-4DBA-87C1-5C98B760DA90}" srcId="{799907EC-4FD0-4198-B043-291ABC5AC2C5}" destId="{9D7B7FDE-20EF-47B5-81AA-C4825F169430}" srcOrd="1" destOrd="0" parTransId="{0D3CA740-F04C-4500-8BE6-49746B8AD7D1}" sibTransId="{B68F2619-DB61-47B1-81FC-4328FCA2A8EC}"/>
    <dgm:cxn modelId="{7E37CA7E-4B4E-4101-B288-B501CF9B9040}" type="presOf" srcId="{09AA7F6B-36AB-4B5B-90AE-A1A3D464AC53}" destId="{54F2ABA5-305A-4002-8942-0078B6B70591}" srcOrd="0" destOrd="0" presId="urn:microsoft.com/office/officeart/2008/layout/LinedList"/>
    <dgm:cxn modelId="{8DAD1B99-7129-4453-A0B3-E3DF45275FE5}" type="presOf" srcId="{4F80FF99-BAD1-4E45-A3AC-51B06D52AEF3}" destId="{39755F2E-E46C-4AED-87BC-FF27A3D15A72}" srcOrd="0" destOrd="0" presId="urn:microsoft.com/office/officeart/2008/layout/LinedList"/>
    <dgm:cxn modelId="{444998AD-1E6E-4088-BDC1-BA0CE6D5A966}" type="presOf" srcId="{FA1DCF0E-08F9-4EDD-9D27-92242BC91904}" destId="{4D5A1067-B909-4F94-8E1E-E50783C2E39A}" srcOrd="0" destOrd="0" presId="urn:microsoft.com/office/officeart/2008/layout/LinedList"/>
    <dgm:cxn modelId="{E8FF95BE-0400-4263-9687-0878D07C231B}" type="presOf" srcId="{A44DBCD7-1F63-409B-BBFB-4054068256A8}" destId="{36387E51-935D-4875-B66F-C1BB09EC5B7D}" srcOrd="0" destOrd="0" presId="urn:microsoft.com/office/officeart/2008/layout/LinedList"/>
    <dgm:cxn modelId="{755276CC-96C5-4ADE-ABEE-D1440EC7E525}" type="presOf" srcId="{41FDB30D-2FB9-49AB-9D7D-2F89FFAB256F}" destId="{1A79B8C0-09EF-4538-A751-257ECE7FA085}" srcOrd="0" destOrd="0" presId="urn:microsoft.com/office/officeart/2008/layout/LinedList"/>
    <dgm:cxn modelId="{E13803EA-71BA-4DE6-893E-C455FB690A5B}" srcId="{799907EC-4FD0-4198-B043-291ABC5AC2C5}" destId="{FA1DCF0E-08F9-4EDD-9D27-92242BC91904}" srcOrd="6" destOrd="0" parTransId="{5822E5C8-CF5C-4DFC-AF36-268980D2E855}" sibTransId="{2809A561-6A62-443E-8057-EFBD9963B290}"/>
    <dgm:cxn modelId="{71AC54F3-0D49-4B95-BFDA-EC041268B784}" srcId="{799907EC-4FD0-4198-B043-291ABC5AC2C5}" destId="{41FDB30D-2FB9-49AB-9D7D-2F89FFAB256F}" srcOrd="5" destOrd="0" parTransId="{495AECB3-4FA3-4446-B5B6-3CC5AF6260B8}" sibTransId="{66925A88-270D-4647-A8EC-534AF80EABF1}"/>
    <dgm:cxn modelId="{1D064FEB-BE73-4BA7-9D8F-413A2B8DED6A}" type="presParOf" srcId="{2B3F56F7-85D7-40BF-8B37-2A8E054E5A37}" destId="{81CC98F1-BF35-46AA-80AC-71CE0D110ECD}" srcOrd="0" destOrd="0" presId="urn:microsoft.com/office/officeart/2008/layout/LinedList"/>
    <dgm:cxn modelId="{90822BA8-2F9F-46FD-9112-B3B358F60CE4}" type="presParOf" srcId="{2B3F56F7-85D7-40BF-8B37-2A8E054E5A37}" destId="{1E0D6915-79E2-4A64-9B4F-89A96E60C998}" srcOrd="1" destOrd="0" presId="urn:microsoft.com/office/officeart/2008/layout/LinedList"/>
    <dgm:cxn modelId="{76D51545-227F-4C37-8063-83DBE16B3D2E}" type="presParOf" srcId="{1E0D6915-79E2-4A64-9B4F-89A96E60C998}" destId="{39755F2E-E46C-4AED-87BC-FF27A3D15A72}" srcOrd="0" destOrd="0" presId="urn:microsoft.com/office/officeart/2008/layout/LinedList"/>
    <dgm:cxn modelId="{986DD894-D289-41E2-9CDD-A56ADBE67016}" type="presParOf" srcId="{1E0D6915-79E2-4A64-9B4F-89A96E60C998}" destId="{46BB1937-7287-4BE7-BF6E-C19226F2F3E3}" srcOrd="1" destOrd="0" presId="urn:microsoft.com/office/officeart/2008/layout/LinedList"/>
    <dgm:cxn modelId="{F606C356-5A86-42BF-A295-39649E072194}" type="presParOf" srcId="{2B3F56F7-85D7-40BF-8B37-2A8E054E5A37}" destId="{5B1872E8-8BDB-4287-9498-B46B7EF7A870}" srcOrd="2" destOrd="0" presId="urn:microsoft.com/office/officeart/2008/layout/LinedList"/>
    <dgm:cxn modelId="{C2A6EB95-11FB-45A3-9B27-B1C0DA43565A}" type="presParOf" srcId="{2B3F56F7-85D7-40BF-8B37-2A8E054E5A37}" destId="{7E85139F-6698-4651-A292-E4B9BFD0D07B}" srcOrd="3" destOrd="0" presId="urn:microsoft.com/office/officeart/2008/layout/LinedList"/>
    <dgm:cxn modelId="{3875D4A5-8316-4338-AE51-2E315CB1C6BD}" type="presParOf" srcId="{7E85139F-6698-4651-A292-E4B9BFD0D07B}" destId="{6095F826-6F98-49D1-A16A-C49BB6743B1F}" srcOrd="0" destOrd="0" presId="urn:microsoft.com/office/officeart/2008/layout/LinedList"/>
    <dgm:cxn modelId="{13C472D7-D4D8-4B2D-98F0-CE0BF1C6A005}" type="presParOf" srcId="{7E85139F-6698-4651-A292-E4B9BFD0D07B}" destId="{C8F7B458-E0BC-4913-A7A1-08F58D1D4524}" srcOrd="1" destOrd="0" presId="urn:microsoft.com/office/officeart/2008/layout/LinedList"/>
    <dgm:cxn modelId="{1DE2054C-18D1-4D33-AA09-5F2114A01013}" type="presParOf" srcId="{2B3F56F7-85D7-40BF-8B37-2A8E054E5A37}" destId="{4952F94B-9FE3-49F6-9F06-B331730BFAB7}" srcOrd="4" destOrd="0" presId="urn:microsoft.com/office/officeart/2008/layout/LinedList"/>
    <dgm:cxn modelId="{7261FA3E-FC1F-491C-8D75-65C1534596BC}" type="presParOf" srcId="{2B3F56F7-85D7-40BF-8B37-2A8E054E5A37}" destId="{27C6EE0D-2486-425D-9FFD-EE2C82C49623}" srcOrd="5" destOrd="0" presId="urn:microsoft.com/office/officeart/2008/layout/LinedList"/>
    <dgm:cxn modelId="{D1C38EAE-01A3-4758-B5FF-CC8F36D65E8F}" type="presParOf" srcId="{27C6EE0D-2486-425D-9FFD-EE2C82C49623}" destId="{36387E51-935D-4875-B66F-C1BB09EC5B7D}" srcOrd="0" destOrd="0" presId="urn:microsoft.com/office/officeart/2008/layout/LinedList"/>
    <dgm:cxn modelId="{9D269144-CB2B-4F1B-AE4B-598ACF48971C}" type="presParOf" srcId="{27C6EE0D-2486-425D-9FFD-EE2C82C49623}" destId="{C3E6D39D-C943-4947-B5CA-73BE2FE492E5}" srcOrd="1" destOrd="0" presId="urn:microsoft.com/office/officeart/2008/layout/LinedList"/>
    <dgm:cxn modelId="{A0793A4D-3360-4096-B367-2D537D3D688C}" type="presParOf" srcId="{2B3F56F7-85D7-40BF-8B37-2A8E054E5A37}" destId="{1779286B-FB9B-46B5-951E-37EED474F0CE}" srcOrd="6" destOrd="0" presId="urn:microsoft.com/office/officeart/2008/layout/LinedList"/>
    <dgm:cxn modelId="{620CE1E9-C140-4901-94E3-B986B44E1ACD}" type="presParOf" srcId="{2B3F56F7-85D7-40BF-8B37-2A8E054E5A37}" destId="{50525F5D-494F-4587-9B3E-CB67C6192D55}" srcOrd="7" destOrd="0" presId="urn:microsoft.com/office/officeart/2008/layout/LinedList"/>
    <dgm:cxn modelId="{4C028DDE-0BEC-443D-A279-5056F4C2E009}" type="presParOf" srcId="{50525F5D-494F-4587-9B3E-CB67C6192D55}" destId="{E496AA5E-783F-4D7C-8DD9-658618226EC8}" srcOrd="0" destOrd="0" presId="urn:microsoft.com/office/officeart/2008/layout/LinedList"/>
    <dgm:cxn modelId="{90B8203A-6A42-43FB-82E3-8AB1F0534E5B}" type="presParOf" srcId="{50525F5D-494F-4587-9B3E-CB67C6192D55}" destId="{2442E354-6FA7-423F-BC1F-F2E694FD08F5}" srcOrd="1" destOrd="0" presId="urn:microsoft.com/office/officeart/2008/layout/LinedList"/>
    <dgm:cxn modelId="{9ED0054B-EEF3-4366-9BFF-58093F9157D8}" type="presParOf" srcId="{2B3F56F7-85D7-40BF-8B37-2A8E054E5A37}" destId="{337FB1AB-6F9D-476E-BED0-04971EADCC6E}" srcOrd="8" destOrd="0" presId="urn:microsoft.com/office/officeart/2008/layout/LinedList"/>
    <dgm:cxn modelId="{5CAC54DF-D21F-45A6-BD7C-9DDA84BCAD8F}" type="presParOf" srcId="{2B3F56F7-85D7-40BF-8B37-2A8E054E5A37}" destId="{957B77E7-8FD2-47C4-8409-D276813ABDAB}" srcOrd="9" destOrd="0" presId="urn:microsoft.com/office/officeart/2008/layout/LinedList"/>
    <dgm:cxn modelId="{75909A07-AFEA-47A9-923F-5775B87B6CAF}" type="presParOf" srcId="{957B77E7-8FD2-47C4-8409-D276813ABDAB}" destId="{54F2ABA5-305A-4002-8942-0078B6B70591}" srcOrd="0" destOrd="0" presId="urn:microsoft.com/office/officeart/2008/layout/LinedList"/>
    <dgm:cxn modelId="{BCEA797B-3112-4C7D-8804-DE592F689B64}" type="presParOf" srcId="{957B77E7-8FD2-47C4-8409-D276813ABDAB}" destId="{47A4FE7D-B517-4A7E-AEBD-7AE61329492A}" srcOrd="1" destOrd="0" presId="urn:microsoft.com/office/officeart/2008/layout/LinedList"/>
    <dgm:cxn modelId="{4E1BA8A9-CBB4-47FD-8A4C-5D992A918A10}" type="presParOf" srcId="{2B3F56F7-85D7-40BF-8B37-2A8E054E5A37}" destId="{ECBCF81D-0CEB-43C4-9150-C2DF0158E227}" srcOrd="10" destOrd="0" presId="urn:microsoft.com/office/officeart/2008/layout/LinedList"/>
    <dgm:cxn modelId="{097A4514-8DBD-42E3-ADC6-5987ACFD8EC9}" type="presParOf" srcId="{2B3F56F7-85D7-40BF-8B37-2A8E054E5A37}" destId="{6EF969E2-EA7D-4829-BAF5-519B29A013F2}" srcOrd="11" destOrd="0" presId="urn:microsoft.com/office/officeart/2008/layout/LinedList"/>
    <dgm:cxn modelId="{B07E202B-5884-494F-BF75-90F5F1569EC3}" type="presParOf" srcId="{6EF969E2-EA7D-4829-BAF5-519B29A013F2}" destId="{1A79B8C0-09EF-4538-A751-257ECE7FA085}" srcOrd="0" destOrd="0" presId="urn:microsoft.com/office/officeart/2008/layout/LinedList"/>
    <dgm:cxn modelId="{422883FE-F517-4F9D-9B65-11A5CF7CA789}" type="presParOf" srcId="{6EF969E2-EA7D-4829-BAF5-519B29A013F2}" destId="{AEAEE966-DFC9-4048-ADB7-182DE18EEEE1}" srcOrd="1" destOrd="0" presId="urn:microsoft.com/office/officeart/2008/layout/LinedList"/>
    <dgm:cxn modelId="{3C25DFF9-8F89-4D54-A743-F9F920A3DFA0}" type="presParOf" srcId="{2B3F56F7-85D7-40BF-8B37-2A8E054E5A37}" destId="{63E2A02B-1145-426F-BF72-038878E34406}" srcOrd="12" destOrd="0" presId="urn:microsoft.com/office/officeart/2008/layout/LinedList"/>
    <dgm:cxn modelId="{BB69BB46-5A14-4A3F-A304-CBA91D2C4D73}" type="presParOf" srcId="{2B3F56F7-85D7-40BF-8B37-2A8E054E5A37}" destId="{ACF7F171-3A58-49B0-A76D-8C07625F2946}" srcOrd="13" destOrd="0" presId="urn:microsoft.com/office/officeart/2008/layout/LinedList"/>
    <dgm:cxn modelId="{FE4C3964-EE16-480C-A74F-2FD59233AB9E}" type="presParOf" srcId="{ACF7F171-3A58-49B0-A76D-8C07625F2946}" destId="{4D5A1067-B909-4F94-8E1E-E50783C2E39A}" srcOrd="0" destOrd="0" presId="urn:microsoft.com/office/officeart/2008/layout/LinedList"/>
    <dgm:cxn modelId="{E9F16800-4A01-4B8A-99E0-A4C084739A42}" type="presParOf" srcId="{ACF7F171-3A58-49B0-A76D-8C07625F2946}" destId="{9372505B-FE0A-4294-BFB9-F36B790CE437}" srcOrd="1" destOrd="0" presId="urn:microsoft.com/office/officeart/2008/layout/LinedList"/>
    <dgm:cxn modelId="{15BDAA36-9C4D-4BD8-9EDE-B1B8D41E71AD}" type="presParOf" srcId="{2B3F56F7-85D7-40BF-8B37-2A8E054E5A37}" destId="{C66E8B7F-2305-4345-A196-CAC882FB1C6F}" srcOrd="14" destOrd="0" presId="urn:microsoft.com/office/officeart/2008/layout/LinedList"/>
    <dgm:cxn modelId="{EBF58D01-FE0D-4390-87A3-E44FB4F8E027}" type="presParOf" srcId="{2B3F56F7-85D7-40BF-8B37-2A8E054E5A37}" destId="{8819A726-952F-4998-923E-06B1137FC251}" srcOrd="15" destOrd="0" presId="urn:microsoft.com/office/officeart/2008/layout/LinedList"/>
    <dgm:cxn modelId="{C89F64F1-5A49-461F-81F1-21EAA55DDF09}" type="presParOf" srcId="{8819A726-952F-4998-923E-06B1137FC251}" destId="{0AB66765-CF48-4611-BCC2-17F1F634E08A}" srcOrd="0" destOrd="0" presId="urn:microsoft.com/office/officeart/2008/layout/LinedList"/>
    <dgm:cxn modelId="{C0E2FC35-16E4-4A14-8D83-9D107D19A6F6}" type="presParOf" srcId="{8819A726-952F-4998-923E-06B1137FC251}" destId="{E525F574-B737-4535-AB59-1C9BD556B61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C3F8-DFD1-4C85-B189-4F7DA426BF6C}">
      <dsp:nvSpPr>
        <dsp:cNvPr id="0" name=""/>
        <dsp:cNvSpPr/>
      </dsp:nvSpPr>
      <dsp:spPr>
        <a:xfrm>
          <a:off x="0" y="170490"/>
          <a:ext cx="691473" cy="685190"/>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94D81E3E-AB62-4E93-8D45-3EAD899F9D59}">
      <dsp:nvSpPr>
        <dsp:cNvPr id="0" name=""/>
        <dsp:cNvSpPr/>
      </dsp:nvSpPr>
      <dsp:spPr>
        <a:xfrm>
          <a:off x="115895" y="302156"/>
          <a:ext cx="467049" cy="425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5B102-0915-43E5-B756-55126A1DF88E}">
      <dsp:nvSpPr>
        <dsp:cNvPr id="0" name=""/>
        <dsp:cNvSpPr/>
      </dsp:nvSpPr>
      <dsp:spPr>
        <a:xfrm>
          <a:off x="1132009" y="34900"/>
          <a:ext cx="2321534" cy="984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1132009" y="34900"/>
        <a:ext cx="2321534" cy="984893"/>
      </dsp:txXfrm>
    </dsp:sp>
    <dsp:sp modelId="{F415471C-850D-42B6-985F-44DE314E8D17}">
      <dsp:nvSpPr>
        <dsp:cNvPr id="0" name=""/>
        <dsp:cNvSpPr/>
      </dsp:nvSpPr>
      <dsp:spPr>
        <a:xfrm>
          <a:off x="0" y="1012318"/>
          <a:ext cx="695117" cy="704868"/>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CB47BC70-A77E-4570-809E-C3C822FFA055}">
      <dsp:nvSpPr>
        <dsp:cNvPr id="0" name=""/>
        <dsp:cNvSpPr/>
      </dsp:nvSpPr>
      <dsp:spPr>
        <a:xfrm>
          <a:off x="138914" y="1173477"/>
          <a:ext cx="421362" cy="406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C21D4-5301-4C24-A4B6-EB83017BE47B}">
      <dsp:nvSpPr>
        <dsp:cNvPr id="0" name=""/>
        <dsp:cNvSpPr/>
      </dsp:nvSpPr>
      <dsp:spPr>
        <a:xfrm>
          <a:off x="785946" y="1096664"/>
          <a:ext cx="3603113" cy="5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 Traditional Numbers (1-9)</a:t>
          </a:r>
        </a:p>
      </dsp:txBody>
      <dsp:txXfrm>
        <a:off x="785946" y="1096664"/>
        <a:ext cx="3603113" cy="560423"/>
      </dsp:txXfrm>
    </dsp:sp>
    <dsp:sp modelId="{6F546E3F-B1E1-4955-87DD-7510E8308183}">
      <dsp:nvSpPr>
        <dsp:cNvPr id="0" name=""/>
        <dsp:cNvSpPr/>
      </dsp:nvSpPr>
      <dsp:spPr>
        <a:xfrm>
          <a:off x="6636395" y="684557"/>
          <a:ext cx="984893" cy="984893"/>
        </a:xfrm>
        <a:prstGeom prst="ellipse">
          <a:avLst/>
        </a:prstGeom>
        <a:noFill/>
        <a:ln>
          <a:noFill/>
        </a:ln>
        <a:effectLst/>
      </dsp:spPr>
      <dsp:style>
        <a:lnRef idx="0">
          <a:scrgbClr r="0" g="0" b="0"/>
        </a:lnRef>
        <a:fillRef idx="1">
          <a:scrgbClr r="0" g="0" b="0"/>
        </a:fillRef>
        <a:effectRef idx="0">
          <a:scrgbClr r="0" g="0" b="0"/>
        </a:effectRef>
        <a:fontRef idx="minor"/>
      </dsp:style>
    </dsp:sp>
    <dsp:sp modelId="{8EFBD072-49F9-4264-B69A-1038B2841494}">
      <dsp:nvSpPr>
        <dsp:cNvPr id="0" name=""/>
        <dsp:cNvSpPr/>
      </dsp:nvSpPr>
      <dsp:spPr>
        <a:xfrm>
          <a:off x="6929154" y="2058696"/>
          <a:ext cx="606386" cy="255726"/>
        </a:xfrm>
        <a:prstGeom prst="rect">
          <a:avLst/>
        </a:prstGeom>
        <a:noFill/>
        <a:ln>
          <a:noFill/>
        </a:ln>
        <a:effectLst/>
      </dsp:spPr>
      <dsp:style>
        <a:lnRef idx="0">
          <a:scrgbClr r="0" g="0" b="0"/>
        </a:lnRef>
        <a:fillRef idx="0">
          <a:scrgbClr r="0" g="0" b="0"/>
        </a:fillRef>
        <a:effectRef idx="0">
          <a:scrgbClr r="0" g="0" b="0"/>
        </a:effectRef>
        <a:fontRef idx="minor">
          <a:schemeClr val="dk1"/>
        </a:fontRef>
      </dsp:style>
    </dsp:sp>
    <dsp:sp modelId="{FAFEEFAA-C57F-4996-90F5-60AE9E28279B}">
      <dsp:nvSpPr>
        <dsp:cNvPr id="0" name=""/>
        <dsp:cNvSpPr/>
      </dsp:nvSpPr>
      <dsp:spPr>
        <a:xfrm>
          <a:off x="777372" y="226543"/>
          <a:ext cx="4209521" cy="57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 Odd Numbers (1, 3, ..., 17)</a:t>
          </a:r>
        </a:p>
      </dsp:txBody>
      <dsp:txXfrm>
        <a:off x="777372" y="226543"/>
        <a:ext cx="4209521" cy="576576"/>
      </dsp:txXfrm>
    </dsp:sp>
    <dsp:sp modelId="{C74AD7B4-A17A-439A-A934-C5DFB6DD231F}">
      <dsp:nvSpPr>
        <dsp:cNvPr id="0" name=""/>
        <dsp:cNvSpPr/>
      </dsp:nvSpPr>
      <dsp:spPr>
        <a:xfrm>
          <a:off x="0" y="1953853"/>
          <a:ext cx="724339" cy="694615"/>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EB5EEDF5-9592-4054-9A18-18F4B02B3601}">
      <dsp:nvSpPr>
        <dsp:cNvPr id="0" name=""/>
        <dsp:cNvSpPr/>
      </dsp:nvSpPr>
      <dsp:spPr>
        <a:xfrm>
          <a:off x="154814" y="2111236"/>
          <a:ext cx="412919" cy="362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D6D2F8-12D3-461E-9813-CEF68DBB0AE7}">
      <dsp:nvSpPr>
        <dsp:cNvPr id="0" name=""/>
        <dsp:cNvSpPr/>
      </dsp:nvSpPr>
      <dsp:spPr>
        <a:xfrm>
          <a:off x="827476" y="1952667"/>
          <a:ext cx="4283810" cy="6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 Even Numbers (2, 4, ..., 18)</a:t>
          </a:r>
        </a:p>
      </dsp:txBody>
      <dsp:txXfrm>
        <a:off x="827476" y="1952667"/>
        <a:ext cx="4283810" cy="677212"/>
      </dsp:txXfrm>
    </dsp:sp>
    <dsp:sp modelId="{3CA00BB2-5D26-468B-9039-8D40D3040E58}">
      <dsp:nvSpPr>
        <dsp:cNvPr id="0" name=""/>
        <dsp:cNvSpPr/>
      </dsp:nvSpPr>
      <dsp:spPr>
        <a:xfrm>
          <a:off x="0" y="2860440"/>
          <a:ext cx="724192" cy="722350"/>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237E4C9A-4DFC-4BD4-A3D8-7065F0BB6DFC}">
      <dsp:nvSpPr>
        <dsp:cNvPr id="0" name=""/>
        <dsp:cNvSpPr/>
      </dsp:nvSpPr>
      <dsp:spPr>
        <a:xfrm>
          <a:off x="130958" y="3009014"/>
          <a:ext cx="464490" cy="4137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85F44F-ECE0-4C6B-B1CA-7856A3BEF05B}">
      <dsp:nvSpPr>
        <dsp:cNvPr id="0" name=""/>
        <dsp:cNvSpPr/>
      </dsp:nvSpPr>
      <dsp:spPr>
        <a:xfrm>
          <a:off x="833104" y="3011015"/>
          <a:ext cx="2321534" cy="38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 Alphabets (A-I)</a:t>
          </a:r>
        </a:p>
      </dsp:txBody>
      <dsp:txXfrm>
        <a:off x="833104" y="3011015"/>
        <a:ext cx="2321534" cy="386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C98F1-BF35-46AA-80AC-71CE0D110ECD}">
      <dsp:nvSpPr>
        <dsp:cNvPr id="0" name=""/>
        <dsp:cNvSpPr/>
      </dsp:nvSpPr>
      <dsp:spPr>
        <a:xfrm>
          <a:off x="0" y="0"/>
          <a:ext cx="6449489" cy="0"/>
        </a:xfrm>
        <a:prstGeom prst="line">
          <a:avLst/>
        </a:prstGeom>
        <a:solidFill>
          <a:schemeClr val="accent6">
            <a:shade val="50000"/>
            <a:hueOff val="0"/>
            <a:satOff val="0"/>
            <a:lumOff val="0"/>
            <a:alphaOff val="0"/>
          </a:schemeClr>
        </a:solidFill>
        <a:ln w="55000" cap="flat" cmpd="thickThin"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55F2E-E46C-4AED-87BC-FF27A3D15A72}">
      <dsp:nvSpPr>
        <dsp:cNvPr id="0" name=""/>
        <dsp:cNvSpPr/>
      </dsp:nvSpPr>
      <dsp:spPr>
        <a:xfrm>
          <a:off x="0" y="0"/>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Programming Language: </a:t>
          </a:r>
          <a:r>
            <a:rPr lang="en-US" sz="1900" kern="1200" dirty="0"/>
            <a:t>C++</a:t>
          </a:r>
        </a:p>
      </dsp:txBody>
      <dsp:txXfrm>
        <a:off x="0" y="0"/>
        <a:ext cx="6449489" cy="609450"/>
      </dsp:txXfrm>
    </dsp:sp>
    <dsp:sp modelId="{5B1872E8-8BDB-4287-9498-B46B7EF7A870}">
      <dsp:nvSpPr>
        <dsp:cNvPr id="0" name=""/>
        <dsp:cNvSpPr/>
      </dsp:nvSpPr>
      <dsp:spPr>
        <a:xfrm>
          <a:off x="0" y="609450"/>
          <a:ext cx="6449489" cy="0"/>
        </a:xfrm>
        <a:prstGeom prst="line">
          <a:avLst/>
        </a:prstGeom>
        <a:solidFill>
          <a:schemeClr val="accent6">
            <a:shade val="50000"/>
            <a:hueOff val="-130846"/>
            <a:satOff val="-3361"/>
            <a:lumOff val="11082"/>
            <a:alphaOff val="0"/>
          </a:schemeClr>
        </a:solidFill>
        <a:ln w="55000" cap="flat" cmpd="thickThin" algn="ctr">
          <a:solidFill>
            <a:schemeClr val="accent6">
              <a:shade val="50000"/>
              <a:hueOff val="-130846"/>
              <a:satOff val="-3361"/>
              <a:lumOff val="110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95F826-6F98-49D1-A16A-C49BB6743B1F}">
      <dsp:nvSpPr>
        <dsp:cNvPr id="0" name=""/>
        <dsp:cNvSpPr/>
      </dsp:nvSpPr>
      <dsp:spPr>
        <a:xfrm>
          <a:off x="0" y="609450"/>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Key Algorithms:</a:t>
          </a:r>
        </a:p>
      </dsp:txBody>
      <dsp:txXfrm>
        <a:off x="0" y="609450"/>
        <a:ext cx="6449489" cy="609450"/>
      </dsp:txXfrm>
    </dsp:sp>
    <dsp:sp modelId="{4952F94B-9FE3-49F6-9F06-B331730BFAB7}">
      <dsp:nvSpPr>
        <dsp:cNvPr id="0" name=""/>
        <dsp:cNvSpPr/>
      </dsp:nvSpPr>
      <dsp:spPr>
        <a:xfrm>
          <a:off x="0" y="1218900"/>
          <a:ext cx="6449489" cy="0"/>
        </a:xfrm>
        <a:prstGeom prst="line">
          <a:avLst/>
        </a:prstGeom>
        <a:solidFill>
          <a:schemeClr val="accent6">
            <a:shade val="50000"/>
            <a:hueOff val="-261692"/>
            <a:satOff val="-6721"/>
            <a:lumOff val="22164"/>
            <a:alphaOff val="0"/>
          </a:schemeClr>
        </a:solidFill>
        <a:ln w="55000" cap="flat" cmpd="thickThin" algn="ctr">
          <a:solidFill>
            <a:schemeClr val="accent6">
              <a:shade val="50000"/>
              <a:hueOff val="-261692"/>
              <a:satOff val="-6721"/>
              <a:lumOff val="221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387E51-935D-4875-B66F-C1BB09EC5B7D}">
      <dsp:nvSpPr>
        <dsp:cNvPr id="0" name=""/>
        <dsp:cNvSpPr/>
      </dsp:nvSpPr>
      <dsp:spPr>
        <a:xfrm>
          <a:off x="0" y="1218900"/>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 Recursive Backtracking</a:t>
          </a:r>
        </a:p>
      </dsp:txBody>
      <dsp:txXfrm>
        <a:off x="0" y="1218900"/>
        <a:ext cx="6449489" cy="609450"/>
      </dsp:txXfrm>
    </dsp:sp>
    <dsp:sp modelId="{1779286B-FB9B-46B5-951E-37EED474F0CE}">
      <dsp:nvSpPr>
        <dsp:cNvPr id="0" name=""/>
        <dsp:cNvSpPr/>
      </dsp:nvSpPr>
      <dsp:spPr>
        <a:xfrm>
          <a:off x="0" y="1828351"/>
          <a:ext cx="6449489" cy="0"/>
        </a:xfrm>
        <a:prstGeom prst="line">
          <a:avLst/>
        </a:prstGeom>
        <a:solidFill>
          <a:schemeClr val="accent6">
            <a:shade val="50000"/>
            <a:hueOff val="-392538"/>
            <a:satOff val="-10082"/>
            <a:lumOff val="33246"/>
            <a:alphaOff val="0"/>
          </a:schemeClr>
        </a:solidFill>
        <a:ln w="55000" cap="flat" cmpd="thickThin" algn="ctr">
          <a:solidFill>
            <a:schemeClr val="accent6">
              <a:shade val="50000"/>
              <a:hueOff val="-392538"/>
              <a:satOff val="-10082"/>
              <a:lumOff val="332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6AA5E-783F-4D7C-8DD9-658618226EC8}">
      <dsp:nvSpPr>
        <dsp:cNvPr id="0" name=""/>
        <dsp:cNvSpPr/>
      </dsp:nvSpPr>
      <dsp:spPr>
        <a:xfrm>
          <a:off x="0" y="1828351"/>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 Constraint Satisfaction Problem (CSP) Solving</a:t>
          </a:r>
        </a:p>
      </dsp:txBody>
      <dsp:txXfrm>
        <a:off x="0" y="1828351"/>
        <a:ext cx="6449489" cy="609450"/>
      </dsp:txXfrm>
    </dsp:sp>
    <dsp:sp modelId="{337FB1AB-6F9D-476E-BED0-04971EADCC6E}">
      <dsp:nvSpPr>
        <dsp:cNvPr id="0" name=""/>
        <dsp:cNvSpPr/>
      </dsp:nvSpPr>
      <dsp:spPr>
        <a:xfrm>
          <a:off x="0" y="2437801"/>
          <a:ext cx="6449489" cy="0"/>
        </a:xfrm>
        <a:prstGeom prst="line">
          <a:avLst/>
        </a:prstGeom>
        <a:solidFill>
          <a:schemeClr val="accent6">
            <a:shade val="50000"/>
            <a:hueOff val="-523384"/>
            <a:satOff val="-13442"/>
            <a:lumOff val="44328"/>
            <a:alphaOff val="0"/>
          </a:schemeClr>
        </a:solidFill>
        <a:ln w="55000" cap="flat" cmpd="thickThin" algn="ctr">
          <a:solidFill>
            <a:schemeClr val="accent6">
              <a:shade val="50000"/>
              <a:hueOff val="-523384"/>
              <a:satOff val="-13442"/>
              <a:lumOff val="443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F2ABA5-305A-4002-8942-0078B6B70591}">
      <dsp:nvSpPr>
        <dsp:cNvPr id="0" name=""/>
        <dsp:cNvSpPr/>
      </dsp:nvSpPr>
      <dsp:spPr>
        <a:xfrm>
          <a:off x="0" y="2437801"/>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 Greedy Algorithms</a:t>
          </a:r>
        </a:p>
      </dsp:txBody>
      <dsp:txXfrm>
        <a:off x="0" y="2437801"/>
        <a:ext cx="6449489" cy="609450"/>
      </dsp:txXfrm>
    </dsp:sp>
    <dsp:sp modelId="{ECBCF81D-0CEB-43C4-9150-C2DF0158E227}">
      <dsp:nvSpPr>
        <dsp:cNvPr id="0" name=""/>
        <dsp:cNvSpPr/>
      </dsp:nvSpPr>
      <dsp:spPr>
        <a:xfrm>
          <a:off x="0" y="3047252"/>
          <a:ext cx="6449489" cy="0"/>
        </a:xfrm>
        <a:prstGeom prst="line">
          <a:avLst/>
        </a:prstGeom>
        <a:solidFill>
          <a:schemeClr val="accent6">
            <a:shade val="50000"/>
            <a:hueOff val="-392538"/>
            <a:satOff val="-10082"/>
            <a:lumOff val="33246"/>
            <a:alphaOff val="0"/>
          </a:schemeClr>
        </a:solidFill>
        <a:ln w="55000" cap="flat" cmpd="thickThin" algn="ctr">
          <a:solidFill>
            <a:schemeClr val="accent6">
              <a:shade val="50000"/>
              <a:hueOff val="-392538"/>
              <a:satOff val="-10082"/>
              <a:lumOff val="332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9B8C0-09EF-4538-A751-257ECE7FA085}">
      <dsp:nvSpPr>
        <dsp:cNvPr id="0" name=""/>
        <dsp:cNvSpPr/>
      </dsp:nvSpPr>
      <dsp:spPr>
        <a:xfrm>
          <a:off x="0" y="3047252"/>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Technologies Used:</a:t>
          </a:r>
        </a:p>
      </dsp:txBody>
      <dsp:txXfrm>
        <a:off x="0" y="3047252"/>
        <a:ext cx="6449489" cy="609450"/>
      </dsp:txXfrm>
    </dsp:sp>
    <dsp:sp modelId="{63E2A02B-1145-426F-BF72-038878E34406}">
      <dsp:nvSpPr>
        <dsp:cNvPr id="0" name=""/>
        <dsp:cNvSpPr/>
      </dsp:nvSpPr>
      <dsp:spPr>
        <a:xfrm>
          <a:off x="0" y="3656702"/>
          <a:ext cx="6449489" cy="0"/>
        </a:xfrm>
        <a:prstGeom prst="line">
          <a:avLst/>
        </a:prstGeom>
        <a:solidFill>
          <a:schemeClr val="accent6">
            <a:shade val="50000"/>
            <a:hueOff val="-261692"/>
            <a:satOff val="-6721"/>
            <a:lumOff val="22164"/>
            <a:alphaOff val="0"/>
          </a:schemeClr>
        </a:solidFill>
        <a:ln w="55000" cap="flat" cmpd="thickThin" algn="ctr">
          <a:solidFill>
            <a:schemeClr val="accent6">
              <a:shade val="50000"/>
              <a:hueOff val="-261692"/>
              <a:satOff val="-6721"/>
              <a:lumOff val="221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A1067-B909-4F94-8E1E-E50783C2E39A}">
      <dsp:nvSpPr>
        <dsp:cNvPr id="0" name=""/>
        <dsp:cNvSpPr/>
      </dsp:nvSpPr>
      <dsp:spPr>
        <a:xfrm>
          <a:off x="0" y="3656702"/>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 IDE: VS Code</a:t>
          </a:r>
        </a:p>
      </dsp:txBody>
      <dsp:txXfrm>
        <a:off x="0" y="3656702"/>
        <a:ext cx="6449489" cy="609450"/>
      </dsp:txXfrm>
    </dsp:sp>
    <dsp:sp modelId="{C66E8B7F-2305-4345-A196-CAC882FB1C6F}">
      <dsp:nvSpPr>
        <dsp:cNvPr id="0" name=""/>
        <dsp:cNvSpPr/>
      </dsp:nvSpPr>
      <dsp:spPr>
        <a:xfrm>
          <a:off x="0" y="4266153"/>
          <a:ext cx="6449489" cy="0"/>
        </a:xfrm>
        <a:prstGeom prst="line">
          <a:avLst/>
        </a:prstGeom>
        <a:solidFill>
          <a:schemeClr val="accent6">
            <a:shade val="50000"/>
            <a:hueOff val="-130846"/>
            <a:satOff val="-3361"/>
            <a:lumOff val="11082"/>
            <a:alphaOff val="0"/>
          </a:schemeClr>
        </a:solidFill>
        <a:ln w="55000" cap="flat" cmpd="thickThin" algn="ctr">
          <a:solidFill>
            <a:schemeClr val="accent6">
              <a:shade val="50000"/>
              <a:hueOff val="-130846"/>
              <a:satOff val="-3361"/>
              <a:lumOff val="110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B66765-CF48-4611-BCC2-17F1F634E08A}">
      <dsp:nvSpPr>
        <dsp:cNvPr id="0" name=""/>
        <dsp:cNvSpPr/>
      </dsp:nvSpPr>
      <dsp:spPr>
        <a:xfrm>
          <a:off x="0" y="4266153"/>
          <a:ext cx="6449489" cy="6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 Version Control: Git &amp; GitHub</a:t>
          </a:r>
        </a:p>
      </dsp:txBody>
      <dsp:txXfrm>
        <a:off x="0" y="4266153"/>
        <a:ext cx="6449489" cy="60945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108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55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462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091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2418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6703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333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055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6617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11FF-EEA4-5087-5433-4A15506801D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BE5B1B6A-DBD9-5864-D565-8F26BBD8B90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9E210-243B-8E27-4C3B-0F2F341457A2}"/>
              </a:ext>
            </a:extLst>
          </p:cNvPr>
          <p:cNvSpPr>
            <a:spLocks noGrp="1"/>
          </p:cNvSpPr>
          <p:nvPr>
            <p:ph type="dt" sz="half" idx="10"/>
          </p:nvPr>
        </p:nvSpPr>
        <p:spPr/>
        <p:txBody>
          <a:bodyPr/>
          <a:lstStyle/>
          <a:p>
            <a:fld id="{BCF914A0-1FB4-4678-8445-6C137715B493}" type="datetimeFigureOut">
              <a:rPr lang="en-US" smtClean="0"/>
              <a:t>1/22/2025</a:t>
            </a:fld>
            <a:endParaRPr lang="en-US"/>
          </a:p>
        </p:txBody>
      </p:sp>
      <p:sp>
        <p:nvSpPr>
          <p:cNvPr id="5" name="Footer Placeholder 4">
            <a:extLst>
              <a:ext uri="{FF2B5EF4-FFF2-40B4-BE49-F238E27FC236}">
                <a16:creationId xmlns:a16="http://schemas.microsoft.com/office/drawing/2014/main" id="{389E0A07-A6E4-EC40-E016-0CD97DCA7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54B05-BBB9-25A2-694E-22860F26DD9F}"/>
              </a:ext>
            </a:extLst>
          </p:cNvPr>
          <p:cNvSpPr>
            <a:spLocks noGrp="1"/>
          </p:cNvSpPr>
          <p:nvPr>
            <p:ph type="sldNum" sz="quarter" idx="12"/>
          </p:nvPr>
        </p:nvSpPr>
        <p:spPr/>
        <p:txBody>
          <a:bodyPr/>
          <a:lstStyle/>
          <a:p>
            <a:fld id="{946BA09E-CA97-4CEC-A84F-7BAAF205F368}" type="slidenum">
              <a:rPr lang="en-US" smtClean="0"/>
              <a:t>‹#›</a:t>
            </a:fld>
            <a:endParaRPr lang="en-US"/>
          </a:p>
        </p:txBody>
      </p:sp>
    </p:spTree>
    <p:extLst>
      <p:ext uri="{BB962C8B-B14F-4D97-AF65-F5344CB8AC3E}">
        <p14:creationId xmlns:p14="http://schemas.microsoft.com/office/powerpoint/2010/main" val="397659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399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43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088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4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387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5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534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1/22/2025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020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6670032"/>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hfuj-1505/SPL-1" TargetMode="External"/><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612F2A8-781F-9606-089E-2FED7980746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73A10DB-8926-DA30-E235-F9539A07FEE1}"/>
              </a:ext>
            </a:extLst>
          </p:cNvPr>
          <p:cNvSpPr>
            <a:spLocks noGrp="1"/>
          </p:cNvSpPr>
          <p:nvPr>
            <p:ph type="title"/>
          </p:nvPr>
        </p:nvSpPr>
        <p:spPr>
          <a:xfrm>
            <a:off x="1141413" y="609600"/>
            <a:ext cx="9905998" cy="1905000"/>
          </a:xfrm>
        </p:spPr>
        <p:txBody>
          <a:bodyPr>
            <a:normAutofit/>
          </a:bodyPr>
          <a:lstStyle/>
          <a:p>
            <a:pPr algn="ctr"/>
            <a:r>
              <a:rPr lang="en-US" sz="4000" b="1" dirty="0">
                <a:solidFill>
                  <a:srgbClr val="00FF99"/>
                </a:solidFill>
                <a:latin typeface="Times New Roman" panose="02020603050405020304" pitchFamily="18" charset="0"/>
                <a:cs typeface="Times New Roman" panose="02020603050405020304" pitchFamily="18" charset="0"/>
              </a:rPr>
              <a:t>Sudoku Master</a:t>
            </a:r>
          </a:p>
        </p:txBody>
      </p:sp>
      <p:sp>
        <p:nvSpPr>
          <p:cNvPr id="7" name="Text Placeholder 2">
            <a:extLst>
              <a:ext uri="{FF2B5EF4-FFF2-40B4-BE49-F238E27FC236}">
                <a16:creationId xmlns:a16="http://schemas.microsoft.com/office/drawing/2014/main" id="{A4854C80-2B28-18E9-6CF7-3E3EFFEFEC6F}"/>
              </a:ext>
            </a:extLst>
          </p:cNvPr>
          <p:cNvSpPr>
            <a:spLocks noGrp="1"/>
          </p:cNvSpPr>
          <p:nvPr>
            <p:ph type="body" idx="1"/>
          </p:nvPr>
        </p:nvSpPr>
        <p:spPr>
          <a:xfrm>
            <a:off x="1141413" y="2666999"/>
            <a:ext cx="9905998" cy="2819401"/>
          </a:xfrm>
        </p:spPr>
        <p:txBody>
          <a:bodyPr>
            <a:normAutofit/>
          </a:bodyPr>
          <a:lstStyle/>
          <a:p>
            <a:pPr marL="0" lvl="0" indent="0" algn="just">
              <a:buNone/>
            </a:pPr>
            <a:r>
              <a:rPr lang="en-US" sz="3200" dirty="0">
                <a:solidFill>
                  <a:schemeClr val="tx2"/>
                </a:solidFill>
                <a:latin typeface="Times New Roman" panose="02020603050405020304" pitchFamily="18" charset="0"/>
                <a:cs typeface="Times New Roman" panose="02020603050405020304" pitchFamily="18" charset="0"/>
              </a:rPr>
              <a:t>NAME					: MD. MAHFUJUR RAHMAN</a:t>
            </a:r>
          </a:p>
          <a:p>
            <a:pPr marL="0" lvl="0" indent="0" algn="just">
              <a:buNone/>
            </a:pPr>
            <a:r>
              <a:rPr lang="en-US" sz="3200" dirty="0">
                <a:solidFill>
                  <a:schemeClr val="tx2"/>
                </a:solidFill>
                <a:latin typeface="Times New Roman" panose="02020603050405020304" pitchFamily="18" charset="0"/>
                <a:cs typeface="Times New Roman" panose="02020603050405020304" pitchFamily="18" charset="0"/>
              </a:rPr>
              <a:t>ROLL					: BSSE 1505</a:t>
            </a:r>
          </a:p>
          <a:p>
            <a:pPr marL="0" lvl="0" indent="0" algn="just">
              <a:buNone/>
            </a:pPr>
            <a:r>
              <a:rPr lang="en-US" sz="3200">
                <a:solidFill>
                  <a:schemeClr val="tx2"/>
                </a:solidFill>
                <a:latin typeface="Times New Roman" panose="02020603050405020304" pitchFamily="18" charset="0"/>
                <a:cs typeface="Times New Roman" panose="02020603050405020304" pitchFamily="18" charset="0"/>
              </a:rPr>
              <a:t>COURSE CODE	: </a:t>
            </a:r>
            <a:r>
              <a:rPr lang="en-US" sz="3200" dirty="0">
                <a:solidFill>
                  <a:schemeClr val="tx2"/>
                </a:solidFill>
                <a:latin typeface="Times New Roman" panose="02020603050405020304" pitchFamily="18" charset="0"/>
                <a:cs typeface="Times New Roman" panose="02020603050405020304" pitchFamily="18" charset="0"/>
              </a:rPr>
              <a:t>SE 2105L</a:t>
            </a:r>
          </a:p>
          <a:p>
            <a:pPr marL="0" lvl="0" indent="0" algn="just">
              <a:buNone/>
            </a:pPr>
            <a:r>
              <a:rPr lang="en-US" sz="3200" dirty="0">
                <a:solidFill>
                  <a:schemeClr val="tx2"/>
                </a:solidFill>
                <a:latin typeface="Times New Roman" panose="02020603050405020304" pitchFamily="18" charset="0"/>
                <a:cs typeface="Times New Roman" panose="02020603050405020304" pitchFamily="18" charset="0"/>
              </a:rPr>
              <a:t>SUPERVISORS NAME : DR. MOHAMMAD SHOYAIB</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350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DD7E020-40B8-E8E5-4270-80A4FDAB1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96178E-9049-7F94-903C-B47E8F16AE93}"/>
              </a:ext>
            </a:extLst>
          </p:cNvPr>
          <p:cNvSpPr>
            <a:spLocks noGrp="1"/>
          </p:cNvSpPr>
          <p:nvPr>
            <p:ph type="title"/>
          </p:nvPr>
        </p:nvSpPr>
        <p:spPr>
          <a:xfrm>
            <a:off x="732550" y="816226"/>
            <a:ext cx="5363450" cy="1102298"/>
          </a:xfrm>
        </p:spPr>
        <p:txBody>
          <a:bodyPr vert="horz" lIns="91440" tIns="45720" rIns="91440" bIns="45720" rtlCol="0" anchor="t">
            <a:normAutofit/>
          </a:bodyPr>
          <a:lstStyle/>
          <a:p>
            <a:r>
              <a:rPr lang="en-US" b="1" u="sng" dirty="0">
                <a:solidFill>
                  <a:srgbClr val="21C5FF"/>
                </a:solidFill>
              </a:rPr>
              <a:t>Future Challenges</a:t>
            </a:r>
          </a:p>
        </p:txBody>
      </p:sp>
      <p:sp>
        <p:nvSpPr>
          <p:cNvPr id="3" name="Rectangle 1">
            <a:extLst>
              <a:ext uri="{FF2B5EF4-FFF2-40B4-BE49-F238E27FC236}">
                <a16:creationId xmlns:a16="http://schemas.microsoft.com/office/drawing/2014/main" id="{AD389DDF-9074-86EF-CC78-68554E7A912E}"/>
              </a:ext>
            </a:extLst>
          </p:cNvPr>
          <p:cNvSpPr>
            <a:spLocks noChangeArrowheads="1"/>
          </p:cNvSpPr>
          <p:nvPr/>
        </p:nvSpPr>
        <p:spPr bwMode="auto">
          <a:xfrm>
            <a:off x="1451910" y="1228397"/>
            <a:ext cx="1123667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Scaling to larger grids or non-standard formats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Transitioning to a graphical user interface (GUI)</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advanced solving techniques (e.g., X-Wing, Swordfish)</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real-time interactivity in the UI</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performance for larger puzzles </a:t>
            </a:r>
          </a:p>
        </p:txBody>
      </p:sp>
    </p:spTree>
    <p:extLst>
      <p:ext uri="{BB962C8B-B14F-4D97-AF65-F5344CB8AC3E}">
        <p14:creationId xmlns:p14="http://schemas.microsoft.com/office/powerpoint/2010/main" val="18946740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A07C0FA2-F636-FEA4-BA0D-A00B735A1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59198-BD2B-4ECF-0483-CDA94230D25A}"/>
              </a:ext>
            </a:extLst>
          </p:cNvPr>
          <p:cNvSpPr>
            <a:spLocks noGrp="1"/>
          </p:cNvSpPr>
          <p:nvPr>
            <p:ph type="title"/>
          </p:nvPr>
        </p:nvSpPr>
        <p:spPr>
          <a:xfrm>
            <a:off x="2746285" y="2131316"/>
            <a:ext cx="9038174" cy="1454365"/>
          </a:xfrm>
        </p:spPr>
        <p:txBody>
          <a:bodyPr vert="horz" lIns="91440" tIns="45720" rIns="91440" bIns="45720" rtlCol="0" anchor="t">
            <a:normAutofit/>
          </a:bodyPr>
          <a:lstStyle/>
          <a:p>
            <a:r>
              <a:rPr lang="en-US" sz="6000" b="1" dirty="0">
                <a:solidFill>
                  <a:srgbClr val="21C5FF"/>
                </a:solidFill>
                <a:latin typeface="Times New Roman" panose="02020603050405020304" pitchFamily="18" charset="0"/>
                <a:cs typeface="Times New Roman" panose="02020603050405020304" pitchFamily="18" charset="0"/>
              </a:rPr>
              <a:t>Thank you all</a:t>
            </a:r>
          </a:p>
        </p:txBody>
      </p:sp>
      <p:sp>
        <p:nvSpPr>
          <p:cNvPr id="6" name="TextBox 5">
            <a:extLst>
              <a:ext uri="{FF2B5EF4-FFF2-40B4-BE49-F238E27FC236}">
                <a16:creationId xmlns:a16="http://schemas.microsoft.com/office/drawing/2014/main" id="{5E224710-88EE-0CF2-013C-DFDC6C7DCC92}"/>
              </a:ext>
            </a:extLst>
          </p:cNvPr>
          <p:cNvSpPr txBox="1"/>
          <p:nvPr/>
        </p:nvSpPr>
        <p:spPr>
          <a:xfrm>
            <a:off x="3619927" y="3324071"/>
            <a:ext cx="495214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GitHub Repository Link: </a:t>
            </a:r>
            <a:r>
              <a:rPr lang="en-US" sz="2800" dirty="0">
                <a:latin typeface="Times New Roman" panose="02020603050405020304" pitchFamily="18" charset="0"/>
                <a:cs typeface="Times New Roman" panose="02020603050405020304" pitchFamily="18" charset="0"/>
                <a:hlinkClick r:id="rId3"/>
              </a:rPr>
              <a:t>SPL-1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4886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50652FC0-BD73-5BDE-D68B-C2907CDDDA1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602A05F-216C-F6FD-AFD3-F7AF637C9519}"/>
              </a:ext>
            </a:extLst>
          </p:cNvPr>
          <p:cNvSpPr>
            <a:spLocks noGrp="1"/>
          </p:cNvSpPr>
          <p:nvPr>
            <p:ph type="title"/>
          </p:nvPr>
        </p:nvSpPr>
        <p:spPr>
          <a:xfrm>
            <a:off x="2741978" y="446925"/>
            <a:ext cx="6708043" cy="880153"/>
          </a:xfrm>
        </p:spPr>
        <p:txBody>
          <a:bodyPr>
            <a:normAutofit/>
          </a:bodyPr>
          <a:lstStyle/>
          <a:p>
            <a:pPr algn="ctr"/>
            <a:r>
              <a:rPr lang="en-US" sz="4000" b="1" dirty="0">
                <a:solidFill>
                  <a:srgbClr val="00FF99"/>
                </a:solidFill>
                <a:latin typeface="Times New Roman" panose="02020603050405020304" pitchFamily="18" charset="0"/>
                <a:cs typeface="Times New Roman" panose="02020603050405020304" pitchFamily="18" charset="0"/>
              </a:rPr>
              <a:t>Introduction</a:t>
            </a:r>
          </a:p>
        </p:txBody>
      </p:sp>
      <p:sp>
        <p:nvSpPr>
          <p:cNvPr id="7" name="Text Placeholder 2">
            <a:extLst>
              <a:ext uri="{FF2B5EF4-FFF2-40B4-BE49-F238E27FC236}">
                <a16:creationId xmlns:a16="http://schemas.microsoft.com/office/drawing/2014/main" id="{F54974F6-95F3-8BED-46CA-8082DDEB6906}"/>
              </a:ext>
            </a:extLst>
          </p:cNvPr>
          <p:cNvSpPr>
            <a:spLocks noGrp="1"/>
          </p:cNvSpPr>
          <p:nvPr>
            <p:ph type="body" idx="1"/>
          </p:nvPr>
        </p:nvSpPr>
        <p:spPr>
          <a:xfrm>
            <a:off x="719191" y="2116477"/>
            <a:ext cx="11250202" cy="4294598"/>
          </a:xfrm>
        </p:spPr>
        <p:txBody>
          <a:bodyPr>
            <a:normAutofit/>
          </a:bodyPr>
          <a:lstStyle/>
          <a:p>
            <a:pPr marL="0" lvl="0" indent="0">
              <a:buNone/>
            </a:pPr>
            <a:r>
              <a:rPr lang="en-US" sz="3200" b="1" dirty="0">
                <a:solidFill>
                  <a:srgbClr val="00B0F0"/>
                </a:solidFill>
                <a:latin typeface="Times New Roman" panose="02020603050405020304" pitchFamily="18" charset="0"/>
                <a:cs typeface="Times New Roman" panose="02020603050405020304" pitchFamily="18" charset="0"/>
              </a:rPr>
              <a:t>what is sudoku master?</a:t>
            </a:r>
          </a:p>
          <a:p>
            <a:pPr marL="0" indent="0">
              <a:buNone/>
            </a:pPr>
            <a:r>
              <a:rPr lang="en-US" sz="3200" dirty="0">
                <a:solidFill>
                  <a:schemeClr val="tx2"/>
                </a:solidFill>
                <a:latin typeface="Times New Roman" panose="02020603050405020304" pitchFamily="18" charset="0"/>
                <a:cs typeface="Times New Roman" panose="02020603050405020304" pitchFamily="18" charset="0"/>
              </a:rPr>
              <a:t>	</a:t>
            </a:r>
            <a:r>
              <a:rPr lang="en-US" sz="2800" dirty="0">
                <a:solidFill>
                  <a:schemeClr val="accent6">
                    <a:lumMod val="20000"/>
                    <a:lumOff val="80000"/>
                  </a:schemeClr>
                </a:solidFill>
                <a:latin typeface="Times New Roman" panose="02020603050405020304" pitchFamily="18" charset="0"/>
                <a:cs typeface="Times New Roman" panose="02020603050405020304" pitchFamily="18" charset="0"/>
              </a:rPr>
              <a:t>sudoku master is a puzzle game with customizable sudoku 		variants.</a:t>
            </a:r>
          </a:p>
          <a:p>
            <a:pPr marL="0" indent="0">
              <a:buNone/>
            </a:pPr>
            <a:r>
              <a:rPr lang="en-US" sz="3200" b="1" u="sng" dirty="0">
                <a:solidFill>
                  <a:srgbClr val="00B0F0"/>
                </a:solidFill>
                <a:latin typeface="Times New Roman" panose="02020603050405020304" pitchFamily="18" charset="0"/>
                <a:cs typeface="Times New Roman" panose="02020603050405020304" pitchFamily="18" charset="0"/>
              </a:rPr>
              <a:t>sudoku:</a:t>
            </a:r>
            <a:r>
              <a:rPr lang="en-US" sz="3200" b="1" dirty="0">
                <a:solidFill>
                  <a:srgbClr val="00B0F0"/>
                </a:solidFill>
                <a:latin typeface="Times New Roman" panose="02020603050405020304" pitchFamily="18" charset="0"/>
                <a:cs typeface="Times New Roman" panose="02020603050405020304" pitchFamily="18" charset="0"/>
              </a:rPr>
              <a:t> </a:t>
            </a:r>
            <a:r>
              <a:rPr lang="en-US" sz="2800" b="0" i="0" dirty="0">
                <a:solidFill>
                  <a:srgbClr val="CDCDCD"/>
                </a:solidFill>
                <a:effectLst/>
                <a:latin typeface="Google Sans"/>
              </a:rPr>
              <a:t>sudoku is a puzzle consists of a 9 × 9 grid with numbers appearing 	in some of the squares. The object of the puzzle is to fill the remaining 	squares, using all the numbers 1–9 exactly once in each row, column, and 		the nine 3 × 3 sub grids</a:t>
            </a:r>
            <a:endParaRPr lang="en-US" sz="3200" dirty="0">
              <a:latin typeface="Times New Roman" panose="02020603050405020304" pitchFamily="18" charset="0"/>
              <a:cs typeface="Times New Roman" panose="02020603050405020304" pitchFamily="18" charset="0"/>
            </a:endParaRPr>
          </a:p>
          <a:p>
            <a:pPr marL="0" lvl="0" indent="0">
              <a:buNone/>
            </a:pPr>
            <a:endParaRPr lang="en-US" sz="32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3467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E28C-509F-C400-95CB-A402FD49F236}"/>
              </a:ext>
            </a:extLst>
          </p:cNvPr>
          <p:cNvSpPr>
            <a:spLocks noGrp="1"/>
          </p:cNvSpPr>
          <p:nvPr>
            <p:ph type="title"/>
          </p:nvPr>
        </p:nvSpPr>
        <p:spPr>
          <a:xfrm>
            <a:off x="3698356" y="1014346"/>
            <a:ext cx="4163406" cy="863364"/>
          </a:xfrm>
        </p:spPr>
        <p:txBody>
          <a:bodyPr vert="horz" lIns="91440" tIns="45720" rIns="91440" bIns="45720" rtlCol="0" anchor="t">
            <a:normAutofit/>
          </a:bodyPr>
          <a:lstStyle/>
          <a:p>
            <a:pPr algn="r"/>
            <a:r>
              <a:rPr lang="en-US" sz="3600" b="1" i="0" u="sng" kern="1200" dirty="0">
                <a:solidFill>
                  <a:srgbClr val="00FF99"/>
                </a:solidFill>
                <a:latin typeface="+mj-lt"/>
                <a:ea typeface="+mj-ea"/>
                <a:cs typeface="+mj-cs"/>
              </a:rPr>
              <a:t>Core Features</a:t>
            </a:r>
          </a:p>
        </p:txBody>
      </p:sp>
      <p:sp>
        <p:nvSpPr>
          <p:cNvPr id="72" name="Text Placeholder 2">
            <a:extLst>
              <a:ext uri="{FF2B5EF4-FFF2-40B4-BE49-F238E27FC236}">
                <a16:creationId xmlns:a16="http://schemas.microsoft.com/office/drawing/2014/main" id="{66CB3C31-D32A-924C-4C7C-AFA566D28B1D}"/>
              </a:ext>
            </a:extLst>
          </p:cNvPr>
          <p:cNvSpPr>
            <a:spLocks noGrp="1"/>
          </p:cNvSpPr>
          <p:nvPr>
            <p:ph type="body" idx="1"/>
          </p:nvPr>
        </p:nvSpPr>
        <p:spPr>
          <a:xfrm>
            <a:off x="636998" y="1446028"/>
            <a:ext cx="11147460" cy="5124893"/>
          </a:xfrm>
        </p:spPr>
        <p:txBody>
          <a:bodyPr vert="horz" lIns="91440" tIns="45720" rIns="91440" bIns="45720" rtlCol="0">
            <a:noAutofit/>
          </a:bodyPr>
          <a:lstStyle/>
          <a:p>
            <a:pPr marL="0" indent="0">
              <a:buNone/>
            </a:pPr>
            <a:r>
              <a:rPr lang="en-US" sz="3200" b="1" u="sng" dirty="0">
                <a:solidFill>
                  <a:srgbClr val="0099FF"/>
                </a:solidFill>
                <a:latin typeface="Times New Roman" panose="02020603050405020304" pitchFamily="18" charset="0"/>
                <a:cs typeface="Times New Roman" panose="02020603050405020304" pitchFamily="18" charset="0"/>
              </a:rPr>
              <a:t>current features:</a:t>
            </a:r>
          </a:p>
          <a:p>
            <a:pPr lvl="1">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variation in sudoku elements(numbers, odd/even, alphabets)</a:t>
            </a:r>
          </a:p>
          <a:p>
            <a:pPr lvl="1">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difficulty selection</a:t>
            </a:r>
          </a:p>
          <a:p>
            <a:pPr lvl="1">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input validation</a:t>
            </a:r>
          </a:p>
          <a:p>
            <a:pPr lvl="1">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hint system</a:t>
            </a:r>
          </a:p>
          <a:p>
            <a:pPr lvl="1">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ascii grid representation</a:t>
            </a:r>
          </a:p>
        </p:txBody>
      </p:sp>
    </p:spTree>
    <p:extLst>
      <p:ext uri="{BB962C8B-B14F-4D97-AF65-F5344CB8AC3E}">
        <p14:creationId xmlns:p14="http://schemas.microsoft.com/office/powerpoint/2010/main" val="29199983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95E9-1F1B-DD5B-DCB1-C37DF2E55474}"/>
              </a:ext>
            </a:extLst>
          </p:cNvPr>
          <p:cNvSpPr>
            <a:spLocks noGrp="1"/>
          </p:cNvSpPr>
          <p:nvPr>
            <p:ph type="title"/>
          </p:nvPr>
        </p:nvSpPr>
        <p:spPr>
          <a:xfrm>
            <a:off x="1143001" y="907550"/>
            <a:ext cx="9905998" cy="756863"/>
          </a:xfrm>
        </p:spPr>
        <p:txBody>
          <a:bodyPr vert="horz" lIns="91440" tIns="45720" rIns="91440" bIns="45720" rtlCol="0" anchor="t">
            <a:normAutofit/>
          </a:bodyPr>
          <a:lstStyle/>
          <a:p>
            <a:r>
              <a:rPr lang="en-US" b="1" u="sng" dirty="0">
                <a:solidFill>
                  <a:srgbClr val="00FF99"/>
                </a:solidFill>
                <a:latin typeface="Times New Roman" panose="02020603050405020304" pitchFamily="18" charset="0"/>
                <a:cs typeface="Times New Roman" panose="02020603050405020304" pitchFamily="18" charset="0"/>
              </a:rPr>
              <a:t>Variation In elements</a:t>
            </a:r>
          </a:p>
        </p:txBody>
      </p:sp>
      <p:graphicFrame>
        <p:nvGraphicFramePr>
          <p:cNvPr id="28" name="Text Placeholder 2">
            <a:extLst>
              <a:ext uri="{FF2B5EF4-FFF2-40B4-BE49-F238E27FC236}">
                <a16:creationId xmlns:a16="http://schemas.microsoft.com/office/drawing/2014/main" id="{2380EA9E-2971-B0F9-358A-498F40CA1557}"/>
              </a:ext>
            </a:extLst>
          </p:cNvPr>
          <p:cNvGraphicFramePr/>
          <p:nvPr>
            <p:extLst>
              <p:ext uri="{D42A27DB-BD31-4B8C-83A1-F6EECF244321}">
                <p14:modId xmlns:p14="http://schemas.microsoft.com/office/powerpoint/2010/main" val="1115374366"/>
              </p:ext>
            </p:extLst>
          </p:nvPr>
        </p:nvGraphicFramePr>
        <p:xfrm>
          <a:off x="1870877" y="1797978"/>
          <a:ext cx="9399872" cy="4582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46883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EDF36BA-A2BF-E563-DB00-420FEE9F1E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DF7B62-62E8-D99A-1C4D-F74255BD392E}"/>
              </a:ext>
            </a:extLst>
          </p:cNvPr>
          <p:cNvSpPr>
            <a:spLocks noGrp="1"/>
          </p:cNvSpPr>
          <p:nvPr>
            <p:ph type="title"/>
          </p:nvPr>
        </p:nvSpPr>
        <p:spPr>
          <a:xfrm>
            <a:off x="1100316" y="1061662"/>
            <a:ext cx="5249113" cy="664396"/>
          </a:xfrm>
        </p:spPr>
        <p:txBody>
          <a:bodyPr/>
          <a:lstStyle/>
          <a:p>
            <a:r>
              <a:rPr lang="en-US" b="1" u="sng" dirty="0"/>
              <a:t>Difficulty Selection:</a:t>
            </a:r>
          </a:p>
        </p:txBody>
      </p:sp>
      <p:sp>
        <p:nvSpPr>
          <p:cNvPr id="5" name="Title 3">
            <a:extLst>
              <a:ext uri="{FF2B5EF4-FFF2-40B4-BE49-F238E27FC236}">
                <a16:creationId xmlns:a16="http://schemas.microsoft.com/office/drawing/2014/main" id="{03EA231F-7DAC-C21A-B0EC-E9538FE1552F}"/>
              </a:ext>
            </a:extLst>
          </p:cNvPr>
          <p:cNvSpPr txBox="1">
            <a:spLocks/>
          </p:cNvSpPr>
          <p:nvPr/>
        </p:nvSpPr>
        <p:spPr>
          <a:xfrm>
            <a:off x="1738586" y="2068036"/>
            <a:ext cx="9963384" cy="89373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21C5FF"/>
                </a:solidFill>
              </a:rPr>
              <a:t>The code likely contains logic to generate puzzles with varying numbers of pre-filled cells. This determines difficulty levels (e.g., Easy, Medium, Hard) by controlling the range of "holes" or empty cells in the grid</a:t>
            </a:r>
          </a:p>
        </p:txBody>
      </p:sp>
      <p:sp>
        <p:nvSpPr>
          <p:cNvPr id="7" name="Title 3">
            <a:extLst>
              <a:ext uri="{FF2B5EF4-FFF2-40B4-BE49-F238E27FC236}">
                <a16:creationId xmlns:a16="http://schemas.microsoft.com/office/drawing/2014/main" id="{37E59140-66D1-1300-9CC5-8579A28DD27B}"/>
              </a:ext>
            </a:extLst>
          </p:cNvPr>
          <p:cNvSpPr txBox="1">
            <a:spLocks/>
          </p:cNvSpPr>
          <p:nvPr/>
        </p:nvSpPr>
        <p:spPr>
          <a:xfrm>
            <a:off x="1142915" y="3434194"/>
            <a:ext cx="5305882" cy="89373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Input Validation</a:t>
            </a:r>
            <a:r>
              <a:rPr lang="en-US" u="sng" dirty="0"/>
              <a:t>:</a:t>
            </a:r>
          </a:p>
        </p:txBody>
      </p:sp>
      <p:sp>
        <p:nvSpPr>
          <p:cNvPr id="8" name="Title 3">
            <a:extLst>
              <a:ext uri="{FF2B5EF4-FFF2-40B4-BE49-F238E27FC236}">
                <a16:creationId xmlns:a16="http://schemas.microsoft.com/office/drawing/2014/main" id="{315222D9-7161-C472-68E2-DEDABD23D909}"/>
              </a:ext>
            </a:extLst>
          </p:cNvPr>
          <p:cNvSpPr txBox="1">
            <a:spLocks/>
          </p:cNvSpPr>
          <p:nvPr/>
        </p:nvSpPr>
        <p:spPr>
          <a:xfrm>
            <a:off x="1738587" y="4379039"/>
            <a:ext cx="9963383" cy="146325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21C5FF"/>
                </a:solidFill>
              </a:rPr>
              <a:t>The segment ensures user inputs, such as numbers or positions for filling the grid, are valid according to Sudoku rules (e.g., no duplicates in rows, columns, or </a:t>
            </a:r>
            <a:r>
              <a:rPr lang="en-US" sz="2000" dirty="0" err="1">
                <a:solidFill>
                  <a:srgbClr val="21C5FF"/>
                </a:solidFill>
              </a:rPr>
              <a:t>subgrids</a:t>
            </a:r>
            <a:r>
              <a:rPr lang="en-US" sz="2000" dirty="0">
                <a:solidFill>
                  <a:srgbClr val="21C5FF"/>
                </a:solidFill>
              </a:rPr>
              <a:t>). It might include error handling for out-of-range values.</a:t>
            </a:r>
          </a:p>
        </p:txBody>
      </p:sp>
    </p:spTree>
    <p:extLst>
      <p:ext uri="{BB962C8B-B14F-4D97-AF65-F5344CB8AC3E}">
        <p14:creationId xmlns:p14="http://schemas.microsoft.com/office/powerpoint/2010/main" val="31867465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4E110AA5-116F-CF10-FD3A-CDD397657DA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FE74F3-18D4-9F51-706D-C8747113A44E}"/>
              </a:ext>
            </a:extLst>
          </p:cNvPr>
          <p:cNvSpPr>
            <a:spLocks noGrp="1"/>
          </p:cNvSpPr>
          <p:nvPr>
            <p:ph type="title"/>
          </p:nvPr>
        </p:nvSpPr>
        <p:spPr>
          <a:xfrm>
            <a:off x="1100316" y="1061662"/>
            <a:ext cx="5249113" cy="664396"/>
          </a:xfrm>
        </p:spPr>
        <p:txBody>
          <a:bodyPr/>
          <a:lstStyle/>
          <a:p>
            <a:r>
              <a:rPr lang="en-US" b="1" u="sng" dirty="0"/>
              <a:t>Hint System</a:t>
            </a:r>
            <a:r>
              <a:rPr lang="en-US" u="sng" dirty="0"/>
              <a:t>:</a:t>
            </a:r>
          </a:p>
        </p:txBody>
      </p:sp>
      <p:sp>
        <p:nvSpPr>
          <p:cNvPr id="5" name="Title 3">
            <a:extLst>
              <a:ext uri="{FF2B5EF4-FFF2-40B4-BE49-F238E27FC236}">
                <a16:creationId xmlns:a16="http://schemas.microsoft.com/office/drawing/2014/main" id="{F47F4081-1FFC-D014-C054-6223EB79ED51}"/>
              </a:ext>
            </a:extLst>
          </p:cNvPr>
          <p:cNvSpPr txBox="1">
            <a:spLocks/>
          </p:cNvSpPr>
          <p:nvPr/>
        </p:nvSpPr>
        <p:spPr>
          <a:xfrm>
            <a:off x="1738586" y="2068036"/>
            <a:ext cx="9963384" cy="89373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21C5FF"/>
                </a:solidFill>
                <a:latin typeface="Times New Roman" panose="02020603050405020304" pitchFamily="18" charset="0"/>
                <a:cs typeface="Times New Roman" panose="02020603050405020304" pitchFamily="18" charset="0"/>
              </a:rPr>
              <a:t>A function or feature providing hints by suggesting valid moves for the current grid state. This may involve solving the grid partially or analyzing constraints to guide the user.</a:t>
            </a:r>
          </a:p>
        </p:txBody>
      </p:sp>
      <p:sp>
        <p:nvSpPr>
          <p:cNvPr id="7" name="Title 3">
            <a:extLst>
              <a:ext uri="{FF2B5EF4-FFF2-40B4-BE49-F238E27FC236}">
                <a16:creationId xmlns:a16="http://schemas.microsoft.com/office/drawing/2014/main" id="{5801C746-FEA5-869A-40A2-45980382B731}"/>
              </a:ext>
            </a:extLst>
          </p:cNvPr>
          <p:cNvSpPr txBox="1">
            <a:spLocks/>
          </p:cNvSpPr>
          <p:nvPr/>
        </p:nvSpPr>
        <p:spPr>
          <a:xfrm>
            <a:off x="1142914" y="3434194"/>
            <a:ext cx="6418865" cy="89373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t>ASCII Grid Representation</a:t>
            </a:r>
            <a:r>
              <a:rPr lang="en-US" u="sng" dirty="0"/>
              <a:t>:</a:t>
            </a:r>
          </a:p>
        </p:txBody>
      </p:sp>
      <p:sp>
        <p:nvSpPr>
          <p:cNvPr id="8" name="Title 3">
            <a:extLst>
              <a:ext uri="{FF2B5EF4-FFF2-40B4-BE49-F238E27FC236}">
                <a16:creationId xmlns:a16="http://schemas.microsoft.com/office/drawing/2014/main" id="{FE250C90-2709-8242-B9D0-F8234219754D}"/>
              </a:ext>
            </a:extLst>
          </p:cNvPr>
          <p:cNvSpPr txBox="1">
            <a:spLocks/>
          </p:cNvSpPr>
          <p:nvPr/>
        </p:nvSpPr>
        <p:spPr>
          <a:xfrm>
            <a:off x="1738587" y="4379039"/>
            <a:ext cx="9963383" cy="146325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21C5FF"/>
                </a:solidFill>
                <a:latin typeface="Times New Roman" panose="02020603050405020304" pitchFamily="18" charset="0"/>
                <a:cs typeface="Times New Roman" panose="02020603050405020304" pitchFamily="18" charset="0"/>
              </a:rPr>
              <a:t>The part of the code responsible for rendering the grid in a readable ASCII format. It ensures clear alignment and visual distinction of rows, columns, and sub grids to maintain user-friendliness.</a:t>
            </a:r>
          </a:p>
        </p:txBody>
      </p:sp>
    </p:spTree>
    <p:extLst>
      <p:ext uri="{BB962C8B-B14F-4D97-AF65-F5344CB8AC3E}">
        <p14:creationId xmlns:p14="http://schemas.microsoft.com/office/powerpoint/2010/main" val="14992076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0721F92-F49C-C104-E14B-CAF1CB496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C4507-5B73-430D-2A9B-24974F73209C}"/>
              </a:ext>
            </a:extLst>
          </p:cNvPr>
          <p:cNvSpPr>
            <a:spLocks noGrp="1"/>
          </p:cNvSpPr>
          <p:nvPr>
            <p:ph type="title"/>
          </p:nvPr>
        </p:nvSpPr>
        <p:spPr>
          <a:xfrm>
            <a:off x="1057898" y="782281"/>
            <a:ext cx="5363450" cy="1102298"/>
          </a:xfrm>
        </p:spPr>
        <p:txBody>
          <a:bodyPr vert="horz" lIns="91440" tIns="45720" rIns="91440" bIns="45720" rtlCol="0" anchor="t">
            <a:normAutofit/>
          </a:bodyPr>
          <a:lstStyle/>
          <a:p>
            <a:r>
              <a:rPr lang="en-US" b="1" u="sng" dirty="0">
                <a:solidFill>
                  <a:srgbClr val="21C5FF"/>
                </a:solidFill>
              </a:rPr>
              <a:t>Current Challenges</a:t>
            </a:r>
          </a:p>
        </p:txBody>
      </p:sp>
      <p:sp>
        <p:nvSpPr>
          <p:cNvPr id="5" name="Rectangle 2">
            <a:extLst>
              <a:ext uri="{FF2B5EF4-FFF2-40B4-BE49-F238E27FC236}">
                <a16:creationId xmlns:a16="http://schemas.microsoft.com/office/drawing/2014/main" id="{78922F88-F65A-3DE3-204C-0C8EF6DCEB28}"/>
              </a:ext>
            </a:extLst>
          </p:cNvPr>
          <p:cNvSpPr>
            <a:spLocks noChangeArrowheads="1"/>
          </p:cNvSpPr>
          <p:nvPr/>
        </p:nvSpPr>
        <p:spPr bwMode="auto">
          <a:xfrm>
            <a:off x="1941815" y="1333430"/>
            <a:ext cx="1065430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unique solutions for puzzles</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puzzle generation and solving algorithms</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Formatting ASCII grids for clear output</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Validating user input and handling edge cases</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Balancing difficulty levels effectively </a:t>
            </a:r>
          </a:p>
        </p:txBody>
      </p:sp>
    </p:spTree>
    <p:extLst>
      <p:ext uri="{BB962C8B-B14F-4D97-AF65-F5344CB8AC3E}">
        <p14:creationId xmlns:p14="http://schemas.microsoft.com/office/powerpoint/2010/main" val="2280344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1384-DB2D-9E32-7701-805EC05CC3BE}"/>
              </a:ext>
            </a:extLst>
          </p:cNvPr>
          <p:cNvSpPr>
            <a:spLocks noGrp="1"/>
          </p:cNvSpPr>
          <p:nvPr>
            <p:ph type="title"/>
          </p:nvPr>
        </p:nvSpPr>
        <p:spPr>
          <a:xfrm>
            <a:off x="5061056" y="718532"/>
            <a:ext cx="4638903" cy="1057105"/>
          </a:xfrm>
        </p:spPr>
        <p:txBody>
          <a:bodyPr vert="horz" lIns="91440" tIns="45720" rIns="91440" bIns="45720" rtlCol="0" anchor="t">
            <a:normAutofit/>
          </a:bodyPr>
          <a:lstStyle/>
          <a:p>
            <a:r>
              <a:rPr lang="en-US" sz="3600" b="1" dirty="0">
                <a:solidFill>
                  <a:srgbClr val="0099FF"/>
                </a:solidFill>
              </a:rPr>
              <a:t>Technical Details</a:t>
            </a:r>
          </a:p>
        </p:txBody>
      </p:sp>
      <p:pic>
        <p:nvPicPr>
          <p:cNvPr id="5" name="Picture 4" descr="Computer script on a screen">
            <a:extLst>
              <a:ext uri="{FF2B5EF4-FFF2-40B4-BE49-F238E27FC236}">
                <a16:creationId xmlns:a16="http://schemas.microsoft.com/office/drawing/2014/main" id="{7F703BBB-D464-77ED-4411-251F56C1223D}"/>
              </a:ext>
            </a:extLst>
          </p:cNvPr>
          <p:cNvPicPr>
            <a:picLocks noChangeAspect="1"/>
          </p:cNvPicPr>
          <p:nvPr/>
        </p:nvPicPr>
        <p:blipFill>
          <a:blip r:embed="rId3"/>
          <a:srcRect l="5491" r="46104" b="-1"/>
          <a:stretch/>
        </p:blipFill>
        <p:spPr>
          <a:xfrm>
            <a:off x="4" y="11"/>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graphicFrame>
        <p:nvGraphicFramePr>
          <p:cNvPr id="7" name="Text Placeholder 2">
            <a:extLst>
              <a:ext uri="{FF2B5EF4-FFF2-40B4-BE49-F238E27FC236}">
                <a16:creationId xmlns:a16="http://schemas.microsoft.com/office/drawing/2014/main" id="{A550917D-83A4-355E-EED4-F00B6FB4B3A8}"/>
              </a:ext>
            </a:extLst>
          </p:cNvPr>
          <p:cNvGraphicFramePr/>
          <p:nvPr>
            <p:extLst>
              <p:ext uri="{D42A27DB-BD31-4B8C-83A1-F6EECF244321}">
                <p14:modId xmlns:p14="http://schemas.microsoft.com/office/powerpoint/2010/main" val="1001813356"/>
              </p:ext>
            </p:extLst>
          </p:nvPr>
        </p:nvGraphicFramePr>
        <p:xfrm>
          <a:off x="5742507" y="1541124"/>
          <a:ext cx="6449489" cy="48756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1637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BCE71E5-84F4-4034-A25F-F1A5282E0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F60D6-25E9-3A2C-4A1C-482108F5D2CB}"/>
              </a:ext>
            </a:extLst>
          </p:cNvPr>
          <p:cNvSpPr>
            <a:spLocks noGrp="1"/>
          </p:cNvSpPr>
          <p:nvPr>
            <p:ph type="title"/>
          </p:nvPr>
        </p:nvSpPr>
        <p:spPr>
          <a:xfrm>
            <a:off x="3667534" y="890889"/>
            <a:ext cx="4163406" cy="863364"/>
          </a:xfrm>
        </p:spPr>
        <p:txBody>
          <a:bodyPr vert="horz" lIns="91440" tIns="45720" rIns="91440" bIns="45720" rtlCol="0" anchor="t">
            <a:normAutofit/>
          </a:bodyPr>
          <a:lstStyle/>
          <a:p>
            <a:pPr algn="r"/>
            <a:r>
              <a:rPr lang="en-US" sz="3600" b="1" i="0" u="sng" kern="1200" dirty="0">
                <a:solidFill>
                  <a:srgbClr val="00FF99"/>
                </a:solidFill>
                <a:latin typeface="+mj-lt"/>
                <a:ea typeface="+mj-ea"/>
                <a:cs typeface="+mj-cs"/>
              </a:rPr>
              <a:t>Core Features</a:t>
            </a:r>
          </a:p>
        </p:txBody>
      </p:sp>
      <p:sp>
        <p:nvSpPr>
          <p:cNvPr id="3" name="Text Placeholder 2">
            <a:extLst>
              <a:ext uri="{FF2B5EF4-FFF2-40B4-BE49-F238E27FC236}">
                <a16:creationId xmlns:a16="http://schemas.microsoft.com/office/drawing/2014/main" id="{1A6C33D7-E0AB-C54A-4DFB-4532D04E3358}"/>
              </a:ext>
            </a:extLst>
          </p:cNvPr>
          <p:cNvSpPr txBox="1">
            <a:spLocks/>
          </p:cNvSpPr>
          <p:nvPr/>
        </p:nvSpPr>
        <p:spPr>
          <a:xfrm>
            <a:off x="1181529" y="2013736"/>
            <a:ext cx="10386673" cy="3854880"/>
          </a:xfrm>
          <a:prstGeom prst="rect">
            <a:avLst/>
          </a:prstGeom>
        </p:spPr>
        <p:txBody>
          <a:bodyPr vert="horz" lIns="91440" tIns="45720" rIns="91440" bIns="45720" rtlCol="0" anchor="ctr">
            <a:normAutofit fontScale="2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sz="12800" b="1" u="sng" dirty="0">
                <a:solidFill>
                  <a:srgbClr val="0099FF"/>
                </a:solidFill>
                <a:latin typeface="Times New Roman" panose="02020603050405020304" pitchFamily="18" charset="0"/>
                <a:cs typeface="Times New Roman" panose="02020603050405020304" pitchFamily="18" charset="0"/>
              </a:rPr>
              <a:t>planned features:</a:t>
            </a:r>
            <a:endParaRPr lang="en-US" sz="11200" b="1" u="sng" dirty="0">
              <a:solidFill>
                <a:srgbClr val="0099FF"/>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1200" dirty="0">
                <a:solidFill>
                  <a:schemeClr val="tx1"/>
                </a:solidFill>
                <a:latin typeface="Times New Roman" panose="02020603050405020304" pitchFamily="18" charset="0"/>
                <a:cs typeface="Times New Roman" panose="02020603050405020304" pitchFamily="18" charset="0"/>
              </a:rPr>
              <a:t>save/load  multiple game functionality</a:t>
            </a:r>
          </a:p>
          <a:p>
            <a:pPr lvl="1">
              <a:buFont typeface="Wingdings" panose="05000000000000000000" pitchFamily="2" charset="2"/>
              <a:buChar char="Ø"/>
            </a:pPr>
            <a:r>
              <a:rPr lang="en-US" sz="11200" dirty="0">
                <a:solidFill>
                  <a:schemeClr val="tx1"/>
                </a:solidFill>
                <a:latin typeface="Times New Roman" panose="02020603050405020304" pitchFamily="18" charset="0"/>
                <a:cs typeface="Times New Roman" panose="02020603050405020304" pitchFamily="18" charset="0"/>
              </a:rPr>
              <a:t>multiple sudoku variants</a:t>
            </a:r>
          </a:p>
          <a:p>
            <a:pPr lvl="1">
              <a:buFont typeface="Wingdings" panose="05000000000000000000" pitchFamily="2" charset="2"/>
              <a:buChar char="Ø"/>
            </a:pPr>
            <a:r>
              <a:rPr lang="en-US" sz="11200" dirty="0">
                <a:solidFill>
                  <a:schemeClr val="tx1"/>
                </a:solidFill>
                <a:latin typeface="Times New Roman" panose="02020603050405020304" pitchFamily="18" charset="0"/>
                <a:cs typeface="Times New Roman" panose="02020603050405020304" pitchFamily="18" charset="0"/>
              </a:rPr>
              <a:t>advanced </a:t>
            </a:r>
            <a:r>
              <a:rPr lang="en-US" sz="11200" dirty="0" err="1">
                <a:solidFill>
                  <a:schemeClr val="tx1"/>
                </a:solidFill>
                <a:latin typeface="Times New Roman" panose="02020603050405020304" pitchFamily="18" charset="0"/>
                <a:cs typeface="Times New Roman" panose="02020603050405020304" pitchFamily="18" charset="0"/>
              </a:rPr>
              <a:t>gui</a:t>
            </a:r>
            <a:endParaRPr lang="en-US" sz="112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1200" dirty="0">
                <a:solidFill>
                  <a:schemeClr val="tx1"/>
                </a:solidFill>
                <a:latin typeface="Times New Roman" panose="02020603050405020304" pitchFamily="18" charset="0"/>
                <a:cs typeface="Times New Roman" panose="02020603050405020304" pitchFamily="18" charset="0"/>
              </a:rPr>
              <a:t>timer</a:t>
            </a:r>
          </a:p>
          <a:p>
            <a:pPr lvl="1">
              <a:buFont typeface="Wingdings" panose="05000000000000000000" pitchFamily="2" charset="2"/>
              <a:buChar char="Ø"/>
            </a:pPr>
            <a:r>
              <a:rPr lang="en-US" sz="11200" dirty="0">
                <a:solidFill>
                  <a:schemeClr val="tx1"/>
                </a:solidFill>
                <a:latin typeface="Times New Roman" panose="02020603050405020304" pitchFamily="18" charset="0"/>
                <a:cs typeface="Times New Roman" panose="02020603050405020304" pitchFamily="18" charset="0"/>
              </a:rPr>
              <a:t>scoring system</a:t>
            </a:r>
          </a:p>
          <a:p>
            <a:pPr lvl="1">
              <a:buFont typeface="Wingdings" panose="05000000000000000000" pitchFamily="2" charset="2"/>
              <a:buChar char="Ø"/>
            </a:pPr>
            <a:r>
              <a:rPr lang="en-US" sz="11200" dirty="0">
                <a:solidFill>
                  <a:schemeClr val="tx1"/>
                </a:solidFill>
                <a:latin typeface="Times New Roman" panose="02020603050405020304" pitchFamily="18" charset="0"/>
                <a:cs typeface="Times New Roman" panose="02020603050405020304" pitchFamily="18" charset="0"/>
              </a:rPr>
              <a:t>undo feature</a:t>
            </a:r>
          </a:p>
          <a:p>
            <a:endParaRPr lang="en-US" dirty="0"/>
          </a:p>
        </p:txBody>
      </p:sp>
    </p:spTree>
    <p:extLst>
      <p:ext uri="{BB962C8B-B14F-4D97-AF65-F5344CB8AC3E}">
        <p14:creationId xmlns:p14="http://schemas.microsoft.com/office/powerpoint/2010/main" val="3904839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TM04033923[[fn=Depth]]</Template>
  <TotalTime>250</TotalTime>
  <Words>499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Google Sans</vt:lpstr>
      <vt:lpstr>Times New Roman</vt:lpstr>
      <vt:lpstr>Wingdings</vt:lpstr>
      <vt:lpstr>Mesh</vt:lpstr>
      <vt:lpstr>Sudoku Master</vt:lpstr>
      <vt:lpstr>Introduction</vt:lpstr>
      <vt:lpstr>Core Features</vt:lpstr>
      <vt:lpstr>Variation In elements</vt:lpstr>
      <vt:lpstr>Difficulty Selection:</vt:lpstr>
      <vt:lpstr>Hint System:</vt:lpstr>
      <vt:lpstr>Current Challenges</vt:lpstr>
      <vt:lpstr>Technical Details</vt:lpstr>
      <vt:lpstr>Core Features</vt:lpstr>
      <vt:lpstr>Future Challenges</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Mahfujur Rahman</dc:creator>
  <cp:lastModifiedBy>Md. Mahfujur Rahman</cp:lastModifiedBy>
  <cp:revision>122</cp:revision>
  <dcterms:created xsi:type="dcterms:W3CDTF">2025-01-21T05:12:49Z</dcterms:created>
  <dcterms:modified xsi:type="dcterms:W3CDTF">2025-01-22T02:52:55Z</dcterms:modified>
</cp:coreProperties>
</file>