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382000" cy="1828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APL Game </a:t>
            </a:r>
            <a:br>
              <a:rPr lang="en-US" sz="6000" dirty="0" smtClean="0"/>
            </a:br>
            <a:r>
              <a:rPr lang="en-US" sz="6000" dirty="0" smtClean="0"/>
              <a:t>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4114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Submitted By: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Md.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Mahfujur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Rahman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Id : 011161156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Sec : NA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24400" y="4648200"/>
            <a:ext cx="4114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Submitted  To: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Mahbuba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Afrin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Lecturer, dept. of 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UIU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467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FFC000"/>
                </a:solidFill>
                <a:latin typeface="Algerian" pitchFamily="82" charset="0"/>
              </a:rPr>
              <a:t>THANK YOU</a:t>
            </a:r>
            <a:endParaRPr lang="en-US" sz="96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706562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Algerian" pitchFamily="82" charset="0"/>
              </a:rPr>
              <a:t>PROJECT</a:t>
            </a:r>
            <a:endParaRPr lang="en-US" sz="7200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438400"/>
            <a:ext cx="8229600" cy="2286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b="1" dirty="0" smtClean="0">
                <a:ln w="6350">
                  <a:noFill/>
                </a:ln>
                <a:solidFill>
                  <a:schemeClr val="accent5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HUNGRY BIRD</a:t>
            </a:r>
            <a:endParaRPr kumimoji="0" lang="en-US" sz="8800" b="1" i="0" u="none" strike="noStrike" kern="1200" cap="none" spc="0" normalizeH="0" baseline="0" noProof="0" dirty="0">
              <a:ln w="6350">
                <a:noFill/>
              </a:ln>
              <a:solidFill>
                <a:schemeClr val="accent5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FETURES: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hungry Bird</a:t>
            </a:r>
          </a:p>
          <a:p>
            <a:r>
              <a:rPr lang="en-US" dirty="0" smtClean="0"/>
              <a:t>There are lots of enemy </a:t>
            </a:r>
          </a:p>
          <a:p>
            <a:r>
              <a:rPr lang="en-US" dirty="0" smtClean="0"/>
              <a:t>There are few foods</a:t>
            </a:r>
          </a:p>
          <a:p>
            <a:r>
              <a:rPr lang="en-US" dirty="0" smtClean="0"/>
              <a:t>Eating its food without touching enemy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successfully eat its food you will win the game</a:t>
            </a:r>
          </a:p>
          <a:p>
            <a:r>
              <a:rPr lang="en-US" dirty="0" smtClean="0"/>
              <a:t>If touch the enemy game will be over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Algerian" pitchFamily="82" charset="0"/>
              </a:rPr>
              <a:t>HOME PAGE</a:t>
            </a:r>
            <a:endParaRPr lang="en-US" sz="7200" dirty="0">
              <a:latin typeface="Algerian" pitchFamily="82" charset="0"/>
            </a:endParaRPr>
          </a:p>
        </p:txBody>
      </p:sp>
      <p:pic>
        <p:nvPicPr>
          <p:cNvPr id="5" name="Content Placeholder 3" descr="home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Eating FOOD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195" y="1676400"/>
            <a:ext cx="8132338" cy="46017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CONGRATULATION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you w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7141"/>
            <a:ext cx="8229600" cy="46546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DIE………!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game ov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8059"/>
            <a:ext cx="8229600" cy="4672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pic>
        <p:nvPicPr>
          <p:cNvPr id="4" name="Content Placeholder 3" descr="game over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8059"/>
            <a:ext cx="8229600" cy="4672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FUTURE IMPLEMENTATION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more new level</a:t>
            </a:r>
          </a:p>
          <a:p>
            <a:r>
              <a:rPr lang="en-US" dirty="0" smtClean="0"/>
              <a:t>May be Add easy mood, normal mood  &amp; hard mood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183</TotalTime>
  <Words>98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APL Game  project</vt:lpstr>
      <vt:lpstr>PROJECT</vt:lpstr>
      <vt:lpstr>FETURES:</vt:lpstr>
      <vt:lpstr>HOME PAGE</vt:lpstr>
      <vt:lpstr>Eating FOOD</vt:lpstr>
      <vt:lpstr>CONGRATULATION</vt:lpstr>
      <vt:lpstr>DIE………!</vt:lpstr>
      <vt:lpstr>GAME OVER</vt:lpstr>
      <vt:lpstr>FUTURE IMPLEMENTATION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 Game  project</dc:title>
  <dc:creator>Mahfujur Rahman</dc:creator>
  <cp:lastModifiedBy>Mahfujur Rahman</cp:lastModifiedBy>
  <cp:revision>14</cp:revision>
  <dcterms:created xsi:type="dcterms:W3CDTF">2006-08-16T00:00:00Z</dcterms:created>
  <dcterms:modified xsi:type="dcterms:W3CDTF">2017-01-04T07:49:24Z</dcterms:modified>
</cp:coreProperties>
</file>