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7.xml.rels" ContentType="application/vnd.openxmlformats-package.relationships+xml"/>
  <Override PartName="/ppt/theme/_rels/theme6.xml.rels" ContentType="application/vnd.openxmlformats-package.relationships+xml"/>
  <Override PartName="/ppt/theme/_rels/theme5.xml.rels" ContentType="application/vnd.openxmlformats-package.relationships+xml"/>
  <Override PartName="/ppt/theme/_rels/theme4.xml.rels" ContentType="application/vnd.openxmlformats-package.relationships+xml"/>
  <Override PartName="/ppt/theme/_rels/theme3.xml.rels" ContentType="application/vnd.openxmlformats-package.relationships+xml"/>
  <Override PartName="/ppt/theme/_rels/theme12.xml.rels" ContentType="application/vnd.openxmlformats-package.relationships+xml"/>
  <Override PartName="/ppt/theme/_rels/theme2.xml.rels" ContentType="application/vnd.openxmlformats-package.relationships+xml"/>
  <Override PartName="/ppt/theme/_rels/theme11.xml.rels" ContentType="application/vnd.openxmlformats-package.relationshi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wmf" ContentType="image/x-wmf"/>
  <Override PartName="/ppt/media/image4.wmf" ContentType="image/x-wmf"/>
  <Override PartName="/ppt/media/image5.png" ContentType="image/png"/>
  <Override PartName="/ppt/media/image6.wmf" ContentType="image/x-wmf"/>
  <Override PartName="/ppt/media/image10.wmf" ContentType="image/x-wmf"/>
  <Override PartName="/ppt/media/image7.wmf" ContentType="image/x-wmf"/>
  <Override PartName="/ppt/media/image11.wmf" ContentType="image/x-wmf"/>
  <Override PartName="/ppt/media/image8.wmf" ContentType="image/x-wmf"/>
  <Override PartName="/ppt/media/image9.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7.xml.rels" ContentType="application/vnd.openxmlformats-package.relationships+xml"/>
  <Override PartName="/ppt/slides/_rels/slide2.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slide38.xml" ContentType="application/vnd.openxmlformats-officedocument.presentationml.slide+xml"/>
  <Override PartName="/ppt/slides/slide39.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1.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2.xml.rels" ContentType="application/vnd.openxmlformats-package.relationships+xml"/>
  <Override PartName="/ppt/notesSlides/_rels/notesSlide3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35.xml.rels" ContentType="application/vnd.openxmlformats-package.relationships+xml"/>
  <Override PartName="/ppt/notesSlides/_rels/notesSlide34.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29.xml.rels" ContentType="application/vnd.openxmlformats-package.relationships+xml"/>
  <Override PartName="/ppt/notesSlides/_rels/notesSlide31.xml.rels" ContentType="application/vnd.openxmlformats-package.relationships+xml"/>
  <Override PartName="/ppt/notesSlides/_rels/notesSlide37.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38.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27.xml.rels" ContentType="application/vnd.openxmlformats-package.relationships+xml"/>
  <Override PartName="/ppt/notesSlides/_rels/notesSlide4.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_rels/notesSlide24.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6.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37.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1.xml" ContentType="application/vnd.openxmlformats-officedocument.presentationml.notesSlide+xml"/>
  <Override PartName="/ppt/notesSlides/notesSlide27.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2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Lst>
  <p:sldSz cx="9144000" cy="6858000"/>
  <p:notesSz cx="6881813" cy="9296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2400" spc="-1" strike="noStrike">
                <a:solidFill>
                  <a:schemeClr val="dk1"/>
                </a:solidFill>
                <a:latin typeface="Tahoma"/>
              </a:rPr>
              <a:t>Click to move the slide</a:t>
            </a:r>
            <a:endParaRPr b="0" lang="en-US" sz="2400" spc="-1" strike="noStrike">
              <a:solidFill>
                <a:schemeClr val="dk1"/>
              </a:solidFill>
              <a:latin typeface="Tahoma"/>
            </a:endParaRPr>
          </a:p>
        </p:txBody>
      </p:sp>
      <p:sp>
        <p:nvSpPr>
          <p:cNvPr id="25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25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260" name="PlaceHolder 4"/>
          <p:cNvSpPr>
            <a:spLocks noGrp="1"/>
          </p:cNvSpPr>
          <p:nvPr>
            <p:ph type="dt" idx="37"/>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261" name="PlaceHolder 5"/>
          <p:cNvSpPr>
            <a:spLocks noGrp="1"/>
          </p:cNvSpPr>
          <p:nvPr>
            <p:ph type="ftr" idx="38"/>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62" name="PlaceHolder 6"/>
          <p:cNvSpPr>
            <a:spLocks noGrp="1"/>
          </p:cNvSpPr>
          <p:nvPr>
            <p:ph type="sldNum" idx="39"/>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EE55C833-14EC-47E3-8428-C033A1D39594}"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Rectangle 7"/>
          <p:cNvSpPr/>
          <p:nvPr/>
        </p:nvSpPr>
        <p:spPr>
          <a:xfrm>
            <a:off x="3898800" y="8831160"/>
            <a:ext cx="2982600" cy="464760"/>
          </a:xfrm>
          <a:prstGeom prst="rect">
            <a:avLst/>
          </a:prstGeom>
          <a:noFill/>
          <a:ln w="9525">
            <a:noFill/>
          </a:ln>
        </p:spPr>
        <p:style>
          <a:lnRef idx="0"/>
          <a:fillRef idx="0"/>
          <a:effectRef idx="0"/>
          <a:fontRef idx="minor"/>
        </p:style>
        <p:txBody>
          <a:bodyPr lIns="93240" rIns="93240" tIns="46440" bIns="46440" anchor="b">
            <a:noAutofit/>
          </a:bodyPr>
          <a:p>
            <a:pPr algn="r" defTabSz="932040">
              <a:lnSpc>
                <a:spcPct val="100000"/>
              </a:lnSpc>
            </a:pPr>
            <a:fld id="{4ACCF49D-3E7D-4EB6-B25D-313BA8904C1C}" type="slidenum">
              <a:rPr b="0" lang="en-US" sz="1200" spc="-1" strike="noStrike">
                <a:solidFill>
                  <a:schemeClr val="dk1"/>
                </a:solidFill>
                <a:latin typeface="Times New Roman"/>
                <a:ea typeface="+mn-ea"/>
              </a:rPr>
              <a:t>38</a:t>
            </a:fld>
            <a:endParaRPr b="0" lang="en-GB" sz="1200" spc="-1" strike="noStrike">
              <a:solidFill>
                <a:srgbClr val="000000"/>
              </a:solidFill>
              <a:latin typeface="Arial"/>
            </a:endParaRPr>
          </a:p>
        </p:txBody>
      </p:sp>
      <p:sp>
        <p:nvSpPr>
          <p:cNvPr id="549" name="PlaceHolder 1"/>
          <p:cNvSpPr>
            <a:spLocks noGrp="1"/>
          </p:cNvSpPr>
          <p:nvPr>
            <p:ph type="sldImg"/>
          </p:nvPr>
        </p:nvSpPr>
        <p:spPr>
          <a:xfrm>
            <a:off x="1117440" y="696960"/>
            <a:ext cx="4646160" cy="3485880"/>
          </a:xfrm>
          <a:prstGeom prst="rect">
            <a:avLst/>
          </a:prstGeom>
          <a:ln w="0">
            <a:noFill/>
          </a:ln>
        </p:spPr>
      </p:sp>
      <p:sp>
        <p:nvSpPr>
          <p:cNvPr id="550" name="PlaceHolder 2"/>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Rectangle 7"/>
          <p:cNvSpPr/>
          <p:nvPr/>
        </p:nvSpPr>
        <p:spPr>
          <a:xfrm>
            <a:off x="3898800" y="8831160"/>
            <a:ext cx="2982600" cy="464760"/>
          </a:xfrm>
          <a:prstGeom prst="rect">
            <a:avLst/>
          </a:prstGeom>
          <a:noFill/>
          <a:ln w="9525">
            <a:noFill/>
          </a:ln>
        </p:spPr>
        <p:style>
          <a:lnRef idx="0"/>
          <a:fillRef idx="0"/>
          <a:effectRef idx="0"/>
          <a:fontRef idx="minor"/>
        </p:style>
        <p:txBody>
          <a:bodyPr lIns="93240" rIns="93240" tIns="46440" bIns="46440" anchor="b">
            <a:noAutofit/>
          </a:bodyPr>
          <a:p>
            <a:pPr algn="r" defTabSz="932040">
              <a:lnSpc>
                <a:spcPct val="100000"/>
              </a:lnSpc>
            </a:pPr>
            <a:fld id="{63D67BBC-7219-45A0-8C84-4AF027E15C0A}" type="slidenum">
              <a:rPr b="0" lang="en-US" sz="1200" spc="-1" strike="noStrike">
                <a:solidFill>
                  <a:schemeClr val="dk1"/>
                </a:solidFill>
                <a:latin typeface="Times New Roman"/>
                <a:ea typeface="+mn-ea"/>
              </a:rPr>
              <a:t>38</a:t>
            </a:fld>
            <a:endParaRPr b="0" lang="en-GB" sz="1200" spc="-1" strike="noStrike">
              <a:solidFill>
                <a:srgbClr val="000000"/>
              </a:solidFill>
              <a:latin typeface="Arial"/>
            </a:endParaRPr>
          </a:p>
        </p:txBody>
      </p:sp>
      <p:sp>
        <p:nvSpPr>
          <p:cNvPr id="573" name="PlaceHolder 1"/>
          <p:cNvSpPr>
            <a:spLocks noGrp="1"/>
          </p:cNvSpPr>
          <p:nvPr>
            <p:ph type="sldImg"/>
          </p:nvPr>
        </p:nvSpPr>
        <p:spPr>
          <a:xfrm>
            <a:off x="1117440" y="696960"/>
            <a:ext cx="4647960" cy="3485880"/>
          </a:xfrm>
          <a:prstGeom prst="rect">
            <a:avLst/>
          </a:prstGeom>
          <a:ln w="0">
            <a:noFill/>
          </a:ln>
        </p:spPr>
      </p:sp>
      <p:sp>
        <p:nvSpPr>
          <p:cNvPr id="574" name="PlaceHolder 2"/>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Num" idx="125"/>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B1067C32-0C9A-4394-9C2F-B0C02821949E}"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76" name="PlaceHolder 2"/>
          <p:cNvSpPr>
            <a:spLocks noGrp="1"/>
          </p:cNvSpPr>
          <p:nvPr>
            <p:ph type="sldImg"/>
          </p:nvPr>
        </p:nvSpPr>
        <p:spPr>
          <a:xfrm>
            <a:off x="1117440" y="696960"/>
            <a:ext cx="4647960" cy="3485880"/>
          </a:xfrm>
          <a:prstGeom prst="rect">
            <a:avLst/>
          </a:prstGeom>
          <a:ln w="0">
            <a:noFill/>
          </a:ln>
        </p:spPr>
      </p:sp>
      <p:sp>
        <p:nvSpPr>
          <p:cNvPr id="577"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0">
              <a:lnSpc>
                <a:spcPct val="100000"/>
              </a:lnSpc>
              <a:buNone/>
            </a:pPr>
            <a:r>
              <a:rPr b="0" lang="en-US" sz="2000" spc="-1" strike="noStrike">
                <a:solidFill>
                  <a:srgbClr val="000000"/>
                </a:solidFill>
                <a:latin typeface="Arial"/>
              </a:rPr>
              <a:t>Enrich using data integration research!!</a:t>
            </a:r>
            <a:endParaRPr b="0" lang="en-GB"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sldNum" idx="126"/>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2BAD926C-BCAD-4292-9C56-D65A6E2D0A96}"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79" name="PlaceHolder 2"/>
          <p:cNvSpPr>
            <a:spLocks noGrp="1"/>
          </p:cNvSpPr>
          <p:nvPr>
            <p:ph type="sldImg"/>
          </p:nvPr>
        </p:nvSpPr>
        <p:spPr>
          <a:xfrm>
            <a:off x="1117440" y="696960"/>
            <a:ext cx="4647960" cy="3485880"/>
          </a:xfrm>
          <a:prstGeom prst="rect">
            <a:avLst/>
          </a:prstGeom>
          <a:ln w="0">
            <a:noFill/>
          </a:ln>
        </p:spPr>
      </p:sp>
      <p:sp>
        <p:nvSpPr>
          <p:cNvPr id="580"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sldNum" idx="127"/>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EAF14BC4-69E7-4C0E-9220-3CDF326AA6BA}"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82" name="PlaceHolder 2"/>
          <p:cNvSpPr>
            <a:spLocks noGrp="1"/>
          </p:cNvSpPr>
          <p:nvPr>
            <p:ph type="sldImg"/>
          </p:nvPr>
        </p:nvSpPr>
        <p:spPr>
          <a:xfrm>
            <a:off x="1117440" y="696960"/>
            <a:ext cx="4646160" cy="3485880"/>
          </a:xfrm>
          <a:prstGeom prst="rect">
            <a:avLst/>
          </a:prstGeom>
          <a:ln w="0">
            <a:noFill/>
          </a:ln>
        </p:spPr>
      </p:sp>
      <p:sp>
        <p:nvSpPr>
          <p:cNvPr id="583"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sldNum" idx="128"/>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78CCF92C-6839-445A-992B-633F59D07095}"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85" name="PlaceHolder 2"/>
          <p:cNvSpPr>
            <a:spLocks noGrp="1"/>
          </p:cNvSpPr>
          <p:nvPr>
            <p:ph type="sldImg"/>
          </p:nvPr>
        </p:nvSpPr>
        <p:spPr>
          <a:xfrm>
            <a:off x="1117440" y="696960"/>
            <a:ext cx="4647960" cy="3485880"/>
          </a:xfrm>
          <a:prstGeom prst="rect">
            <a:avLst/>
          </a:prstGeom>
          <a:ln w="0">
            <a:noFill/>
          </a:ln>
        </p:spPr>
      </p:sp>
      <p:sp>
        <p:nvSpPr>
          <p:cNvPr id="586"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0">
              <a:lnSpc>
                <a:spcPct val="100000"/>
              </a:lnSpc>
              <a:buNone/>
            </a:pPr>
            <a:r>
              <a:rPr b="0" lang="en-US" sz="2000" spc="-1" strike="noStrike">
                <a:solidFill>
                  <a:srgbClr val="000000"/>
                </a:solidFill>
                <a:latin typeface="Arial"/>
              </a:rPr>
              <a:t>Should ask students to do some survey on data integration.  -JH</a:t>
            </a:r>
            <a:endParaRPr b="0" lang="en-GB" sz="20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sldNum" idx="129"/>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F0BE3DC0-8BEE-450A-AACE-0BFB42B75971}"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88" name="PlaceHolder 2"/>
          <p:cNvSpPr>
            <a:spLocks noGrp="1"/>
          </p:cNvSpPr>
          <p:nvPr>
            <p:ph type="sldImg"/>
          </p:nvPr>
        </p:nvSpPr>
        <p:spPr>
          <a:xfrm>
            <a:off x="1117440" y="696960"/>
            <a:ext cx="4647960" cy="3485880"/>
          </a:xfrm>
          <a:prstGeom prst="rect">
            <a:avLst/>
          </a:prstGeom>
          <a:ln w="0">
            <a:noFill/>
          </a:ln>
        </p:spPr>
      </p:sp>
      <p:sp>
        <p:nvSpPr>
          <p:cNvPr id="589"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Num" idx="118"/>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FC84BD1C-657D-478F-BB5F-CF9DDF569894}"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52" name="PlaceHolder 2"/>
          <p:cNvSpPr>
            <a:spLocks noGrp="1"/>
          </p:cNvSpPr>
          <p:nvPr>
            <p:ph type="sldImg"/>
          </p:nvPr>
        </p:nvSpPr>
        <p:spPr>
          <a:xfrm>
            <a:off x="1117440" y="696960"/>
            <a:ext cx="4646160" cy="3485880"/>
          </a:xfrm>
          <a:prstGeom prst="rect">
            <a:avLst/>
          </a:prstGeom>
          <a:ln w="0">
            <a:noFill/>
          </a:ln>
        </p:spPr>
      </p:sp>
      <p:sp>
        <p:nvSpPr>
          <p:cNvPr id="553"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Rectangle 7"/>
          <p:cNvSpPr/>
          <p:nvPr/>
        </p:nvSpPr>
        <p:spPr>
          <a:xfrm>
            <a:off x="3898800" y="8831160"/>
            <a:ext cx="2982600" cy="464760"/>
          </a:xfrm>
          <a:prstGeom prst="rect">
            <a:avLst/>
          </a:prstGeom>
          <a:noFill/>
          <a:ln w="9525">
            <a:noFill/>
          </a:ln>
        </p:spPr>
        <p:style>
          <a:lnRef idx="0"/>
          <a:fillRef idx="0"/>
          <a:effectRef idx="0"/>
          <a:fontRef idx="minor"/>
        </p:style>
        <p:txBody>
          <a:bodyPr lIns="93240" rIns="93240" tIns="46440" bIns="46440" anchor="b">
            <a:noAutofit/>
          </a:bodyPr>
          <a:p>
            <a:pPr algn="r" defTabSz="932040">
              <a:lnSpc>
                <a:spcPct val="100000"/>
              </a:lnSpc>
            </a:pPr>
            <a:fld id="{F7BDC2C3-518A-4C5A-802A-3A96BCC688BA}" type="slidenum">
              <a:rPr b="0" lang="en-US" sz="1200" spc="-1" strike="noStrike">
                <a:solidFill>
                  <a:schemeClr val="dk1"/>
                </a:solidFill>
                <a:latin typeface="Times New Roman"/>
                <a:ea typeface="+mn-ea"/>
              </a:rPr>
              <a:t>38</a:t>
            </a:fld>
            <a:endParaRPr b="0" lang="en-GB" sz="1200" spc="-1" strike="noStrike">
              <a:solidFill>
                <a:srgbClr val="000000"/>
              </a:solidFill>
              <a:latin typeface="Arial"/>
            </a:endParaRPr>
          </a:p>
        </p:txBody>
      </p:sp>
      <p:sp>
        <p:nvSpPr>
          <p:cNvPr id="591" name="PlaceHolder 1"/>
          <p:cNvSpPr>
            <a:spLocks noGrp="1"/>
          </p:cNvSpPr>
          <p:nvPr>
            <p:ph type="sldImg"/>
          </p:nvPr>
        </p:nvSpPr>
        <p:spPr>
          <a:xfrm>
            <a:off x="1117440" y="696960"/>
            <a:ext cx="4646160" cy="3485880"/>
          </a:xfrm>
          <a:prstGeom prst="rect">
            <a:avLst/>
          </a:prstGeom>
          <a:ln w="0">
            <a:noFill/>
          </a:ln>
        </p:spPr>
      </p:sp>
      <p:sp>
        <p:nvSpPr>
          <p:cNvPr id="592" name="PlaceHolder 2"/>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sldNum" idx="130"/>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2BC681FC-31B4-403A-BE9E-05C725C588E9}"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94" name="PlaceHolder 2"/>
          <p:cNvSpPr>
            <a:spLocks noGrp="1"/>
          </p:cNvSpPr>
          <p:nvPr>
            <p:ph type="sldImg"/>
          </p:nvPr>
        </p:nvSpPr>
        <p:spPr>
          <a:xfrm>
            <a:off x="1117440" y="696960"/>
            <a:ext cx="4646160" cy="3485880"/>
          </a:xfrm>
          <a:prstGeom prst="rect">
            <a:avLst/>
          </a:prstGeom>
          <a:ln w="0">
            <a:noFill/>
          </a:ln>
        </p:spPr>
      </p:sp>
      <p:sp>
        <p:nvSpPr>
          <p:cNvPr id="595"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0">
              <a:lnSpc>
                <a:spcPct val="100000"/>
              </a:lnSpc>
              <a:buNone/>
            </a:pPr>
            <a:r>
              <a:rPr b="0" lang="en-US" sz="2000" spc="-1" strike="noStrike">
                <a:solidFill>
                  <a:srgbClr val="000000"/>
                </a:solidFill>
                <a:latin typeface="Arial"/>
              </a:rPr>
              <a:t>MK 09/09/05: Wiki has dimensionality reduction as feature extraction (PCA) and feature subset selection. It states both wavelet transforms and PCA as forms of data compression. It does not have any pages for "numerosity reduction". We claim there are many different ways to organize data reduction strategies, which is true, so this presentation below should be OK. Let’s discuss.</a:t>
            </a:r>
            <a:endParaRPr b="0" lang="en-GB" sz="2000" spc="-1" strike="noStrike">
              <a:solidFill>
                <a:srgbClr val="000000"/>
              </a:solidFill>
              <a:latin typeface="Arial"/>
            </a:endParaRPr>
          </a:p>
          <a:p>
            <a:pPr marL="216000" indent="0">
              <a:lnSpc>
                <a:spcPct val="100000"/>
              </a:lnSpc>
              <a:buNone/>
            </a:pPr>
            <a:endParaRPr b="0" lang="en-GB" sz="20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Rectangle 7"/>
          <p:cNvSpPr/>
          <p:nvPr/>
        </p:nvSpPr>
        <p:spPr>
          <a:xfrm>
            <a:off x="3898800" y="8831160"/>
            <a:ext cx="2982600" cy="464760"/>
          </a:xfrm>
          <a:prstGeom prst="rect">
            <a:avLst/>
          </a:prstGeom>
          <a:noFill/>
          <a:ln w="9525">
            <a:noFill/>
          </a:ln>
        </p:spPr>
        <p:style>
          <a:lnRef idx="0"/>
          <a:fillRef idx="0"/>
          <a:effectRef idx="0"/>
          <a:fontRef idx="minor"/>
        </p:style>
        <p:txBody>
          <a:bodyPr lIns="93240" rIns="93240" tIns="46440" bIns="46440" anchor="b">
            <a:noAutofit/>
          </a:bodyPr>
          <a:p>
            <a:pPr algn="r" defTabSz="932040">
              <a:lnSpc>
                <a:spcPct val="100000"/>
              </a:lnSpc>
            </a:pPr>
            <a:fld id="{D3287FE0-AE20-4F50-8180-DBB8A415E491}" type="slidenum">
              <a:rPr b="0" lang="en-US" sz="1200" spc="-1" strike="noStrike">
                <a:solidFill>
                  <a:schemeClr val="dk1"/>
                </a:solidFill>
                <a:latin typeface="Times New Roman"/>
                <a:ea typeface="+mn-ea"/>
              </a:rPr>
              <a:t>38</a:t>
            </a:fld>
            <a:endParaRPr b="0" lang="en-GB" sz="1200" spc="-1" strike="noStrike">
              <a:solidFill>
                <a:srgbClr val="000000"/>
              </a:solidFill>
              <a:latin typeface="Arial"/>
            </a:endParaRPr>
          </a:p>
        </p:txBody>
      </p:sp>
      <p:sp>
        <p:nvSpPr>
          <p:cNvPr id="597" name="PlaceHolder 1"/>
          <p:cNvSpPr>
            <a:spLocks noGrp="1"/>
          </p:cNvSpPr>
          <p:nvPr>
            <p:ph type="sldImg"/>
          </p:nvPr>
        </p:nvSpPr>
        <p:spPr>
          <a:xfrm>
            <a:off x="1117440" y="696960"/>
            <a:ext cx="4646160" cy="3485880"/>
          </a:xfrm>
          <a:prstGeom prst="rect">
            <a:avLst/>
          </a:prstGeom>
          <a:ln w="0">
            <a:noFill/>
          </a:ln>
        </p:spPr>
      </p:sp>
      <p:sp>
        <p:nvSpPr>
          <p:cNvPr id="598" name="PlaceHolder 2"/>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0">
              <a:lnSpc>
                <a:spcPct val="100000"/>
              </a:lnSpc>
              <a:buNone/>
            </a:pPr>
            <a:r>
              <a:rPr b="1" lang="en-US" sz="2000" spc="-1" strike="noStrike">
                <a:solidFill>
                  <a:srgbClr val="000000"/>
                </a:solidFill>
                <a:latin typeface="Arial"/>
              </a:rPr>
              <a:t>JH: put SVD at clustering high-D reduction.</a:t>
            </a:r>
            <a:endParaRPr b="0" lang="en-GB"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sldNum" idx="131"/>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EF823CC0-46E9-4DED-AF95-2A7B15EB7DCE}"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00" name="PlaceHolder 2"/>
          <p:cNvSpPr>
            <a:spLocks noGrp="1"/>
          </p:cNvSpPr>
          <p:nvPr>
            <p:ph type="sldImg"/>
          </p:nvPr>
        </p:nvSpPr>
        <p:spPr>
          <a:xfrm>
            <a:off x="1117440" y="696960"/>
            <a:ext cx="4646160" cy="3485880"/>
          </a:xfrm>
          <a:prstGeom prst="rect">
            <a:avLst/>
          </a:prstGeom>
          <a:ln w="0">
            <a:noFill/>
          </a:ln>
        </p:spPr>
      </p:sp>
      <p:sp>
        <p:nvSpPr>
          <p:cNvPr id="601"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sldNum" idx="132"/>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1308C056-E405-4853-A490-82CF9D45C602}"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03" name="PlaceHolder 2"/>
          <p:cNvSpPr>
            <a:spLocks noGrp="1"/>
          </p:cNvSpPr>
          <p:nvPr>
            <p:ph type="sldImg"/>
          </p:nvPr>
        </p:nvSpPr>
        <p:spPr>
          <a:xfrm>
            <a:off x="1120680" y="698400"/>
            <a:ext cx="4642920" cy="3484080"/>
          </a:xfrm>
          <a:prstGeom prst="rect">
            <a:avLst/>
          </a:prstGeom>
          <a:ln w="0">
            <a:noFill/>
          </a:ln>
        </p:spPr>
      </p:sp>
      <p:sp>
        <p:nvSpPr>
          <p:cNvPr id="604" name="PlaceHolder 3"/>
          <p:cNvSpPr>
            <a:spLocks noGrp="1"/>
          </p:cNvSpPr>
          <p:nvPr>
            <p:ph type="body"/>
          </p:nvPr>
        </p:nvSpPr>
        <p:spPr>
          <a:xfrm>
            <a:off x="917640" y="4414680"/>
            <a:ext cx="5046480" cy="4182840"/>
          </a:xfrm>
          <a:prstGeom prst="rect">
            <a:avLst/>
          </a:prstGeom>
          <a:noFill/>
          <a:ln w="9360">
            <a:noFill/>
          </a:ln>
        </p:spPr>
        <p:txBody>
          <a:bodyPr numCol="1" spcCol="0" lIns="90720" rIns="90720" tIns="45360" bIns="45360" anchor="t">
            <a:noAutofit/>
          </a:bodyPr>
          <a:p>
            <a:pPr marL="216000" indent="-216000">
              <a:buNone/>
            </a:pPr>
            <a:endParaRPr b="0" lang="en-GB" sz="18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sldNum" idx="133"/>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58DD8996-8798-454A-9D19-1F5D30B25081}"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06" name="PlaceHolder 2"/>
          <p:cNvSpPr>
            <a:spLocks noGrp="1"/>
          </p:cNvSpPr>
          <p:nvPr>
            <p:ph type="sldImg"/>
          </p:nvPr>
        </p:nvSpPr>
        <p:spPr>
          <a:xfrm>
            <a:off x="1117440" y="696960"/>
            <a:ext cx="4646160" cy="3485880"/>
          </a:xfrm>
          <a:prstGeom prst="rect">
            <a:avLst/>
          </a:prstGeom>
          <a:ln w="0">
            <a:noFill/>
          </a:ln>
        </p:spPr>
      </p:sp>
      <p:sp>
        <p:nvSpPr>
          <p:cNvPr id="607"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Num" idx="134"/>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5FC742D7-7E15-4D2E-B5F2-5A5FEE1ACB6B}"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09" name="PlaceHolder 2"/>
          <p:cNvSpPr>
            <a:spLocks noGrp="1"/>
          </p:cNvSpPr>
          <p:nvPr>
            <p:ph type="sldImg"/>
          </p:nvPr>
        </p:nvSpPr>
        <p:spPr>
          <a:xfrm>
            <a:off x="1117440" y="696960"/>
            <a:ext cx="4646160" cy="3485880"/>
          </a:xfrm>
          <a:prstGeom prst="rect">
            <a:avLst/>
          </a:prstGeom>
          <a:ln w="0">
            <a:noFill/>
          </a:ln>
        </p:spPr>
      </p:sp>
      <p:sp>
        <p:nvSpPr>
          <p:cNvPr id="610"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sldNum" idx="135"/>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1D59E473-EF08-422D-B449-BDAFB727C83C}"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12" name="PlaceHolder 2"/>
          <p:cNvSpPr>
            <a:spLocks noGrp="1"/>
          </p:cNvSpPr>
          <p:nvPr>
            <p:ph type="sldImg"/>
          </p:nvPr>
        </p:nvSpPr>
        <p:spPr>
          <a:xfrm>
            <a:off x="1117440" y="696960"/>
            <a:ext cx="4646160" cy="3485880"/>
          </a:xfrm>
          <a:prstGeom prst="rect">
            <a:avLst/>
          </a:prstGeom>
          <a:ln w="0">
            <a:noFill/>
          </a:ln>
        </p:spPr>
      </p:sp>
      <p:sp>
        <p:nvSpPr>
          <p:cNvPr id="613"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sldNum" idx="136"/>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EF5E973D-9742-4F94-B220-F9E2A44758F9}"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15" name="PlaceHolder 2"/>
          <p:cNvSpPr>
            <a:spLocks noGrp="1"/>
          </p:cNvSpPr>
          <p:nvPr>
            <p:ph type="sldImg"/>
          </p:nvPr>
        </p:nvSpPr>
        <p:spPr>
          <a:xfrm>
            <a:off x="1117440" y="696960"/>
            <a:ext cx="4646160" cy="3485880"/>
          </a:xfrm>
          <a:prstGeom prst="rect">
            <a:avLst/>
          </a:prstGeom>
          <a:ln w="0">
            <a:noFill/>
          </a:ln>
        </p:spPr>
      </p:sp>
      <p:sp>
        <p:nvSpPr>
          <p:cNvPr id="616"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sldNum" idx="137"/>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5A63AB47-9DE8-42BE-AB2E-179409787C0C}"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18" name="PlaceHolder 2"/>
          <p:cNvSpPr>
            <a:spLocks noGrp="1"/>
          </p:cNvSpPr>
          <p:nvPr>
            <p:ph type="sldImg"/>
          </p:nvPr>
        </p:nvSpPr>
        <p:spPr>
          <a:xfrm>
            <a:off x="1117440" y="696960"/>
            <a:ext cx="4646160" cy="3485880"/>
          </a:xfrm>
          <a:prstGeom prst="rect">
            <a:avLst/>
          </a:prstGeom>
          <a:ln w="0">
            <a:noFill/>
          </a:ln>
        </p:spPr>
      </p:sp>
      <p:sp>
        <p:nvSpPr>
          <p:cNvPr id="619"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Rectangle 7"/>
          <p:cNvSpPr/>
          <p:nvPr/>
        </p:nvSpPr>
        <p:spPr>
          <a:xfrm>
            <a:off x="3898800" y="8831160"/>
            <a:ext cx="2982600" cy="464760"/>
          </a:xfrm>
          <a:prstGeom prst="rect">
            <a:avLst/>
          </a:prstGeom>
          <a:noFill/>
          <a:ln w="9525">
            <a:noFill/>
          </a:ln>
        </p:spPr>
        <p:style>
          <a:lnRef idx="0"/>
          <a:fillRef idx="0"/>
          <a:effectRef idx="0"/>
          <a:fontRef idx="minor"/>
        </p:style>
        <p:txBody>
          <a:bodyPr lIns="93240" rIns="93240" tIns="46440" bIns="46440" anchor="b">
            <a:noAutofit/>
          </a:bodyPr>
          <a:p>
            <a:pPr algn="r" defTabSz="932040">
              <a:lnSpc>
                <a:spcPct val="100000"/>
              </a:lnSpc>
            </a:pPr>
            <a:fld id="{B28EB6FF-E1C5-4894-87DB-3CDF858A3342}" type="slidenum">
              <a:rPr b="0" lang="en-US" sz="1200" spc="-1" strike="noStrike">
                <a:solidFill>
                  <a:schemeClr val="dk1"/>
                </a:solidFill>
                <a:latin typeface="Times New Roman"/>
                <a:ea typeface="+mn-ea"/>
              </a:rPr>
              <a:t>38</a:t>
            </a:fld>
            <a:endParaRPr b="0" lang="en-GB" sz="1200" spc="-1" strike="noStrike">
              <a:solidFill>
                <a:srgbClr val="000000"/>
              </a:solidFill>
              <a:latin typeface="Arial"/>
            </a:endParaRPr>
          </a:p>
        </p:txBody>
      </p:sp>
      <p:sp>
        <p:nvSpPr>
          <p:cNvPr id="621" name="PlaceHolder 1"/>
          <p:cNvSpPr>
            <a:spLocks noGrp="1"/>
          </p:cNvSpPr>
          <p:nvPr>
            <p:ph type="sldImg"/>
          </p:nvPr>
        </p:nvSpPr>
        <p:spPr>
          <a:xfrm>
            <a:off x="1117440" y="696960"/>
            <a:ext cx="4646160" cy="3485880"/>
          </a:xfrm>
          <a:prstGeom prst="rect">
            <a:avLst/>
          </a:prstGeom>
          <a:ln w="0">
            <a:noFill/>
          </a:ln>
        </p:spPr>
      </p:sp>
      <p:sp>
        <p:nvSpPr>
          <p:cNvPr id="622" name="PlaceHolder 2"/>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Rectangle 7"/>
          <p:cNvSpPr/>
          <p:nvPr/>
        </p:nvSpPr>
        <p:spPr>
          <a:xfrm>
            <a:off x="3898800" y="8831160"/>
            <a:ext cx="2982600" cy="464760"/>
          </a:xfrm>
          <a:prstGeom prst="rect">
            <a:avLst/>
          </a:prstGeom>
          <a:noFill/>
          <a:ln w="9525">
            <a:noFill/>
          </a:ln>
        </p:spPr>
        <p:style>
          <a:lnRef idx="0"/>
          <a:fillRef idx="0"/>
          <a:effectRef idx="0"/>
          <a:fontRef idx="minor"/>
        </p:style>
        <p:txBody>
          <a:bodyPr lIns="93240" rIns="93240" tIns="46440" bIns="46440" anchor="b">
            <a:noAutofit/>
          </a:bodyPr>
          <a:p>
            <a:pPr algn="r" defTabSz="932040">
              <a:lnSpc>
                <a:spcPct val="100000"/>
              </a:lnSpc>
            </a:pPr>
            <a:fld id="{510EBF92-FA5F-435C-B864-5931E736760F}" type="slidenum">
              <a:rPr b="0" lang="en-US" sz="1200" spc="-1" strike="noStrike">
                <a:solidFill>
                  <a:schemeClr val="dk1"/>
                </a:solidFill>
                <a:latin typeface="Times New Roman"/>
                <a:ea typeface="+mn-ea"/>
              </a:rPr>
              <a:t>38</a:t>
            </a:fld>
            <a:endParaRPr b="0" lang="en-GB" sz="1200" spc="-1" strike="noStrike">
              <a:solidFill>
                <a:srgbClr val="000000"/>
              </a:solidFill>
              <a:latin typeface="Arial"/>
            </a:endParaRPr>
          </a:p>
        </p:txBody>
      </p:sp>
      <p:sp>
        <p:nvSpPr>
          <p:cNvPr id="624" name="PlaceHolder 1"/>
          <p:cNvSpPr>
            <a:spLocks noGrp="1"/>
          </p:cNvSpPr>
          <p:nvPr>
            <p:ph type="sldImg"/>
          </p:nvPr>
        </p:nvSpPr>
        <p:spPr>
          <a:xfrm>
            <a:off x="1117440" y="696960"/>
            <a:ext cx="4647960" cy="3485880"/>
          </a:xfrm>
          <a:prstGeom prst="rect">
            <a:avLst/>
          </a:prstGeom>
          <a:ln w="0">
            <a:noFill/>
          </a:ln>
        </p:spPr>
      </p:sp>
      <p:sp>
        <p:nvSpPr>
          <p:cNvPr id="625" name="PlaceHolder 2"/>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sldNum" idx="138"/>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D2F1135A-BE28-425D-BC0E-9F005BB2E82A}"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27" name="PlaceHolder 2"/>
          <p:cNvSpPr>
            <a:spLocks noGrp="1"/>
          </p:cNvSpPr>
          <p:nvPr>
            <p:ph type="sldImg"/>
          </p:nvPr>
        </p:nvSpPr>
        <p:spPr>
          <a:xfrm>
            <a:off x="1117440" y="696960"/>
            <a:ext cx="4647960" cy="3485880"/>
          </a:xfrm>
          <a:prstGeom prst="rect">
            <a:avLst/>
          </a:prstGeom>
          <a:ln w="0">
            <a:noFill/>
          </a:ln>
        </p:spPr>
      </p:sp>
      <p:sp>
        <p:nvSpPr>
          <p:cNvPr id="628"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sldNum" idx="139"/>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F9EF4C8A-0FB1-4419-87DD-22DF4DB97550}"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30" name="PlaceHolder 2"/>
          <p:cNvSpPr>
            <a:spLocks noGrp="1"/>
          </p:cNvSpPr>
          <p:nvPr>
            <p:ph type="sldImg"/>
          </p:nvPr>
        </p:nvSpPr>
        <p:spPr>
          <a:xfrm>
            <a:off x="1117440" y="696960"/>
            <a:ext cx="4647960" cy="3485880"/>
          </a:xfrm>
          <a:prstGeom prst="rect">
            <a:avLst/>
          </a:prstGeom>
          <a:ln w="0">
            <a:noFill/>
          </a:ln>
        </p:spPr>
      </p:sp>
      <p:sp>
        <p:nvSpPr>
          <p:cNvPr id="631"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0">
              <a:lnSpc>
                <a:spcPct val="100000"/>
              </a:lnSpc>
              <a:buNone/>
            </a:pPr>
            <a:r>
              <a:rPr b="0" lang="en-US" sz="2000" spc="-1" strike="noStrike">
                <a:solidFill>
                  <a:srgbClr val="000000"/>
                </a:solidFill>
                <a:latin typeface="Arial"/>
              </a:rPr>
              <a:t>08.09.12 MK: Slide moved here from Ch. 3.  Added examples.</a:t>
            </a:r>
            <a:endParaRPr b="0" lang="en-GB" sz="2000" spc="-1" strike="noStrike">
              <a:solidFill>
                <a:srgbClr val="000000"/>
              </a:solid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Rectangle 7"/>
          <p:cNvSpPr/>
          <p:nvPr/>
        </p:nvSpPr>
        <p:spPr>
          <a:xfrm>
            <a:off x="3898800" y="8831160"/>
            <a:ext cx="2982600" cy="464760"/>
          </a:xfrm>
          <a:prstGeom prst="rect">
            <a:avLst/>
          </a:prstGeom>
          <a:noFill/>
          <a:ln w="9525">
            <a:noFill/>
          </a:ln>
        </p:spPr>
        <p:style>
          <a:lnRef idx="0"/>
          <a:fillRef idx="0"/>
          <a:effectRef idx="0"/>
          <a:fontRef idx="minor"/>
        </p:style>
        <p:txBody>
          <a:bodyPr lIns="93240" rIns="93240" tIns="46440" bIns="46440" anchor="b">
            <a:noAutofit/>
          </a:bodyPr>
          <a:p>
            <a:pPr algn="r" defTabSz="932040">
              <a:lnSpc>
                <a:spcPct val="100000"/>
              </a:lnSpc>
            </a:pPr>
            <a:fld id="{4ED29518-44EF-4EAF-947F-DD2192894A0C}" type="slidenum">
              <a:rPr b="0" lang="en-US" sz="1200" spc="-1" strike="noStrike">
                <a:solidFill>
                  <a:schemeClr val="dk1"/>
                </a:solidFill>
                <a:latin typeface="Times New Roman"/>
                <a:ea typeface="+mn-ea"/>
              </a:rPr>
              <a:t>38</a:t>
            </a:fld>
            <a:endParaRPr b="0" lang="en-GB" sz="1200" spc="-1" strike="noStrike">
              <a:solidFill>
                <a:srgbClr val="000000"/>
              </a:solidFill>
              <a:latin typeface="Arial"/>
            </a:endParaRPr>
          </a:p>
        </p:txBody>
      </p:sp>
      <p:sp>
        <p:nvSpPr>
          <p:cNvPr id="633" name="PlaceHolder 1"/>
          <p:cNvSpPr>
            <a:spLocks noGrp="1"/>
          </p:cNvSpPr>
          <p:nvPr>
            <p:ph type="sldImg"/>
          </p:nvPr>
        </p:nvSpPr>
        <p:spPr>
          <a:xfrm>
            <a:off x="1117440" y="696960"/>
            <a:ext cx="4647960" cy="3485880"/>
          </a:xfrm>
          <a:prstGeom prst="rect">
            <a:avLst/>
          </a:prstGeom>
          <a:ln w="0">
            <a:noFill/>
          </a:ln>
        </p:spPr>
      </p:sp>
      <p:sp>
        <p:nvSpPr>
          <p:cNvPr id="634" name="PlaceHolder 2"/>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sldNum" idx="140"/>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C46EF1F8-8CDA-4831-B2D0-5557B5F0F738}"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36" name="PlaceHolder 2"/>
          <p:cNvSpPr>
            <a:spLocks noGrp="1"/>
          </p:cNvSpPr>
          <p:nvPr>
            <p:ph type="sldImg"/>
          </p:nvPr>
        </p:nvSpPr>
        <p:spPr>
          <a:xfrm>
            <a:off x="1117440" y="696960"/>
            <a:ext cx="4647960" cy="3485880"/>
          </a:xfrm>
          <a:prstGeom prst="rect">
            <a:avLst/>
          </a:prstGeom>
          <a:ln w="0">
            <a:noFill/>
          </a:ln>
        </p:spPr>
      </p:sp>
      <p:sp>
        <p:nvSpPr>
          <p:cNvPr id="637"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sldNum" idx="141"/>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29C6270A-1ECA-4B47-9D5D-3DD06E03F464}"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639" name="PlaceHolder 2"/>
          <p:cNvSpPr>
            <a:spLocks noGrp="1"/>
          </p:cNvSpPr>
          <p:nvPr>
            <p:ph type="sldImg"/>
          </p:nvPr>
        </p:nvSpPr>
        <p:spPr>
          <a:xfrm>
            <a:off x="1117440" y="696960"/>
            <a:ext cx="4647960" cy="3485880"/>
          </a:xfrm>
          <a:prstGeom prst="rect">
            <a:avLst/>
          </a:prstGeom>
          <a:ln w="0">
            <a:noFill/>
          </a:ln>
        </p:spPr>
      </p:sp>
      <p:sp>
        <p:nvSpPr>
          <p:cNvPr id="640"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sldNum" idx="119"/>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D6FB6363-3488-4B4F-84A6-3FFA2F99E4F1}"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55" name="PlaceHolder 2"/>
          <p:cNvSpPr>
            <a:spLocks noGrp="1"/>
          </p:cNvSpPr>
          <p:nvPr>
            <p:ph type="sldImg"/>
          </p:nvPr>
        </p:nvSpPr>
        <p:spPr>
          <a:xfrm>
            <a:off x="1117440" y="696960"/>
            <a:ext cx="4647960" cy="3485880"/>
          </a:xfrm>
          <a:prstGeom prst="rect">
            <a:avLst/>
          </a:prstGeom>
          <a:ln w="0">
            <a:noFill/>
          </a:ln>
        </p:spPr>
      </p:sp>
      <p:sp>
        <p:nvSpPr>
          <p:cNvPr id="556" name="PlaceHolder 3"/>
          <p:cNvSpPr>
            <a:spLocks noGrp="1"/>
          </p:cNvSpPr>
          <p:nvPr>
            <p:ph type="body"/>
          </p:nvPr>
        </p:nvSpPr>
        <p:spPr>
          <a:xfrm>
            <a:off x="917640" y="4416480"/>
            <a:ext cx="5046480" cy="4182840"/>
          </a:xfrm>
          <a:prstGeom prst="rect">
            <a:avLst/>
          </a:prstGeom>
          <a:noFill/>
          <a:ln w="9360">
            <a:noFill/>
          </a:ln>
        </p:spPr>
        <p:txBody>
          <a:bodyPr numCol="1" spcCol="0" lIns="93600" rIns="93600" tIns="46800" bIns="46800" anchor="t">
            <a:noAutofit/>
          </a:bodyPr>
          <a:p>
            <a:pPr marL="216000" indent="-216000">
              <a:buNone/>
            </a:pPr>
            <a:endParaRPr b="0" lang="en-GB"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sldNum" idx="120"/>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CA913DC8-5779-43CF-9C06-F58904FD40E0}"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58" name="PlaceHolder 2"/>
          <p:cNvSpPr>
            <a:spLocks noGrp="1"/>
          </p:cNvSpPr>
          <p:nvPr>
            <p:ph type="sldImg"/>
          </p:nvPr>
        </p:nvSpPr>
        <p:spPr>
          <a:xfrm>
            <a:off x="1117440" y="696960"/>
            <a:ext cx="4647960" cy="3485880"/>
          </a:xfrm>
          <a:prstGeom prst="rect">
            <a:avLst/>
          </a:prstGeom>
          <a:ln w="0">
            <a:noFill/>
          </a:ln>
        </p:spPr>
      </p:sp>
      <p:sp>
        <p:nvSpPr>
          <p:cNvPr id="559"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Num" idx="121"/>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37C8ABD4-AF13-4569-96E8-127469D2BBAC}"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61" name="PlaceHolder 2"/>
          <p:cNvSpPr>
            <a:spLocks noGrp="1"/>
          </p:cNvSpPr>
          <p:nvPr>
            <p:ph type="sldImg"/>
          </p:nvPr>
        </p:nvSpPr>
        <p:spPr>
          <a:xfrm>
            <a:off x="1117440" y="696960"/>
            <a:ext cx="4646160" cy="3485880"/>
          </a:xfrm>
          <a:prstGeom prst="rect">
            <a:avLst/>
          </a:prstGeom>
          <a:ln w="0">
            <a:noFill/>
          </a:ln>
        </p:spPr>
      </p:sp>
      <p:sp>
        <p:nvSpPr>
          <p:cNvPr id="562"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sldNum" idx="122"/>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547203F3-BD31-4F71-8247-3EAF2F536867}"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64" name="PlaceHolder 2"/>
          <p:cNvSpPr>
            <a:spLocks noGrp="1"/>
          </p:cNvSpPr>
          <p:nvPr>
            <p:ph type="sldImg"/>
          </p:nvPr>
        </p:nvSpPr>
        <p:spPr>
          <a:xfrm>
            <a:off x="1117440" y="696960"/>
            <a:ext cx="4647960" cy="3485880"/>
          </a:xfrm>
          <a:prstGeom prst="rect">
            <a:avLst/>
          </a:prstGeom>
          <a:ln w="0">
            <a:noFill/>
          </a:ln>
        </p:spPr>
      </p:sp>
      <p:sp>
        <p:nvSpPr>
          <p:cNvPr id="565"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ldNum" idx="123"/>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CC50F25B-C3A2-459C-9C82-C3C12A57D429}"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67" name="PlaceHolder 2"/>
          <p:cNvSpPr>
            <a:spLocks noGrp="1"/>
          </p:cNvSpPr>
          <p:nvPr>
            <p:ph type="sldImg"/>
          </p:nvPr>
        </p:nvSpPr>
        <p:spPr>
          <a:xfrm>
            <a:off x="1117440" y="696960"/>
            <a:ext cx="4647960" cy="3485880"/>
          </a:xfrm>
          <a:prstGeom prst="rect">
            <a:avLst/>
          </a:prstGeom>
          <a:ln w="0">
            <a:noFill/>
          </a:ln>
        </p:spPr>
      </p:sp>
      <p:sp>
        <p:nvSpPr>
          <p:cNvPr id="568"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sldNum" idx="124"/>
          </p:nvPr>
        </p:nvSpPr>
        <p:spPr>
          <a:xfrm>
            <a:off x="3898800" y="8831160"/>
            <a:ext cx="2982600" cy="464760"/>
          </a:xfrm>
          <a:prstGeom prst="rect">
            <a:avLst/>
          </a:prstGeom>
          <a:noFill/>
          <a:ln w="9360">
            <a:noFill/>
          </a:ln>
        </p:spPr>
        <p:txBody>
          <a:bodyPr numCol="1" spcCol="0" lIns="93240" rIns="93240" tIns="46440" bIns="46440" anchor="b">
            <a:noAutofit/>
          </a:bodyPr>
          <a:lstStyle>
            <a:lvl1pPr indent="0" algn="r" defTabSz="932040">
              <a:lnSpc>
                <a:spcPct val="100000"/>
              </a:lnSpc>
              <a:buNone/>
              <a:defRPr b="0" lang="en-US" sz="1200" spc="-1" strike="noStrike">
                <a:solidFill>
                  <a:srgbClr val="000000"/>
                </a:solidFill>
                <a:latin typeface="Times New Roman"/>
              </a:defRPr>
            </a:lvl1pPr>
          </a:lstStyle>
          <a:p>
            <a:pPr indent="0" algn="r" defTabSz="932040">
              <a:lnSpc>
                <a:spcPct val="100000"/>
              </a:lnSpc>
              <a:buNone/>
            </a:pPr>
            <a:fld id="{0A2338D5-2C5D-4521-849F-FB5CD57273F0}" type="slidenum">
              <a:rPr b="0" lang="en-US" sz="1200" spc="-1" strike="noStrike">
                <a:solidFill>
                  <a:srgbClr val="000000"/>
                </a:solidFill>
                <a:latin typeface="Times New Roman"/>
              </a:rPr>
              <a:t>38</a:t>
            </a:fld>
            <a:endParaRPr b="0" lang="en-GB" sz="1200" spc="-1" strike="noStrike">
              <a:solidFill>
                <a:srgbClr val="000000"/>
              </a:solidFill>
              <a:latin typeface="Times New Roman"/>
            </a:endParaRPr>
          </a:p>
        </p:txBody>
      </p:sp>
      <p:sp>
        <p:nvSpPr>
          <p:cNvPr id="570" name="PlaceHolder 2"/>
          <p:cNvSpPr>
            <a:spLocks noGrp="1"/>
          </p:cNvSpPr>
          <p:nvPr>
            <p:ph type="sldImg"/>
          </p:nvPr>
        </p:nvSpPr>
        <p:spPr>
          <a:xfrm>
            <a:off x="1117440" y="696960"/>
            <a:ext cx="4647960" cy="3485880"/>
          </a:xfrm>
          <a:prstGeom prst="rect">
            <a:avLst/>
          </a:prstGeom>
          <a:ln w="0">
            <a:noFill/>
          </a:ln>
        </p:spPr>
      </p:sp>
      <p:sp>
        <p:nvSpPr>
          <p:cNvPr id="571" name="PlaceHolder 3"/>
          <p:cNvSpPr>
            <a:spLocks noGrp="1"/>
          </p:cNvSpPr>
          <p:nvPr>
            <p:ph type="body"/>
          </p:nvPr>
        </p:nvSpPr>
        <p:spPr>
          <a:xfrm>
            <a:off x="917640" y="4416480"/>
            <a:ext cx="5046480" cy="4182840"/>
          </a:xfrm>
          <a:prstGeom prst="rect">
            <a:avLst/>
          </a:prstGeom>
          <a:noFill/>
          <a:ln w="9360">
            <a:noFill/>
          </a:ln>
        </p:spPr>
        <p:txBody>
          <a:bodyPr numCol="1" spcCol="0" lIns="93240" rIns="93240" tIns="46440" bIns="46440" anchor="t">
            <a:noAutofit/>
          </a:bodyPr>
          <a:p>
            <a:pPr marL="216000" indent="-216000">
              <a:buNone/>
            </a:pPr>
            <a:endParaRPr b="0" lang="en-GB"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301680" y="228600"/>
            <a:ext cx="8534160" cy="75852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Tahoma"/>
            </a:endParaRPr>
          </a:p>
        </p:txBody>
      </p:sp>
      <p:sp>
        <p:nvSpPr>
          <p:cNvPr id="24" name="PlaceHolder 2"/>
          <p:cNvSpPr>
            <a:spLocks noGrp="1"/>
          </p:cNvSpPr>
          <p:nvPr>
            <p:ph type="subTitle"/>
          </p:nvPr>
        </p:nvSpPr>
        <p:spPr>
          <a:xfrm>
            <a:off x="301680" y="1527120"/>
            <a:ext cx="8503560" cy="45716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FF99479-2ABD-497F-8980-E68CA70D123C}"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EDEF687-79BC-4363-A071-B72A563B2F3E}" type="slidenum">
              <a:t>&lt;#&gt;</a:t>
            </a:fld>
          </a:p>
        </p:txBody>
      </p:sp>
      <p:sp>
        <p:nvSpPr>
          <p:cNvPr id="4" name="PlaceHolder 3"/>
          <p:cNvSpPr>
            <a:spLocks noGrp="1"/>
          </p:cNvSpPr>
          <p:nvPr>
            <p:ph type="dt" idx="28"/>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3"/>
          </p:nvPr>
        </p:nvSpPr>
        <p:spPr/>
        <p:txBody>
          <a:bodyPr/>
          <a:p>
            <a:r>
              <a:t>Footer</a:t>
            </a:r>
          </a:p>
        </p:txBody>
      </p:sp>
      <p:sp>
        <p:nvSpPr>
          <p:cNvPr id="3" name="PlaceHolder 2"/>
          <p:cNvSpPr>
            <a:spLocks noGrp="1"/>
          </p:cNvSpPr>
          <p:nvPr>
            <p:ph type="sldNum" idx="31"/>
          </p:nvPr>
        </p:nvSpPr>
        <p:spPr/>
        <p:txBody>
          <a:bodyPr/>
          <a:p>
            <a:fld id="{C00FD4EE-5A9F-4FB3-9AE0-D6C5A1DD4D86}" type="slidenum">
              <a:t>&lt;#&gt;</a:t>
            </a:fld>
          </a:p>
        </p:txBody>
      </p:sp>
      <p:sp>
        <p:nvSpPr>
          <p:cNvPr id="4" name="PlaceHolder 3"/>
          <p:cNvSpPr>
            <a:spLocks noGrp="1"/>
          </p:cNvSpPr>
          <p:nvPr>
            <p:ph type="dt" idx="32"/>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6"/>
          </p:nvPr>
        </p:nvSpPr>
        <p:spPr/>
        <p:txBody>
          <a:bodyPr/>
          <a:p>
            <a:r>
              <a:t>Footer</a:t>
            </a:r>
          </a:p>
        </p:txBody>
      </p:sp>
      <p:sp>
        <p:nvSpPr>
          <p:cNvPr id="3" name="PlaceHolder 2"/>
          <p:cNvSpPr>
            <a:spLocks noGrp="1"/>
          </p:cNvSpPr>
          <p:nvPr>
            <p:ph type="sldNum" idx="34"/>
          </p:nvPr>
        </p:nvSpPr>
        <p:spPr/>
        <p:txBody>
          <a:bodyPr/>
          <a:p>
            <a:fld id="{CB764286-E552-44CA-8F81-FBEC386CA748}" type="slidenum">
              <a:t>&lt;#&gt;</a:t>
            </a:fld>
          </a:p>
        </p:txBody>
      </p:sp>
      <p:sp>
        <p:nvSpPr>
          <p:cNvPr id="4" name="PlaceHolder 3"/>
          <p:cNvSpPr>
            <a:spLocks noGrp="1"/>
          </p:cNvSpPr>
          <p:nvPr>
            <p:ph type="dt" idx="35"/>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9B89FD0-EF9A-46B9-9F23-4470A64258A3}"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7"/>
          </p:nvPr>
        </p:nvSpPr>
        <p:spPr/>
        <p:txBody>
          <a:bodyPr/>
          <a:p>
            <a:fld id="{0326FF0E-9C61-483C-8A94-0259639E49D9}" type="slidenum">
              <a:t>&lt;#&gt;</a:t>
            </a:fld>
          </a:p>
        </p:txBody>
      </p:sp>
      <p:sp>
        <p:nvSpPr>
          <p:cNvPr id="4" name="PlaceHolder 3"/>
          <p:cNvSpPr>
            <a:spLocks noGrp="1"/>
          </p:cNvSpPr>
          <p:nvPr>
            <p:ph type="dt" idx="8"/>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Tex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01680" y="228600"/>
            <a:ext cx="8534160" cy="75852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Tahoma"/>
            </a:endParaRPr>
          </a:p>
        </p:txBody>
      </p:sp>
      <p:sp>
        <p:nvSpPr>
          <p:cNvPr id="79" name="PlaceHolder 2"/>
          <p:cNvSpPr>
            <a:spLocks noGrp="1"/>
          </p:cNvSpPr>
          <p:nvPr>
            <p:ph/>
          </p:nvPr>
        </p:nvSpPr>
        <p:spPr>
          <a:xfrm>
            <a:off x="301680" y="1527120"/>
            <a:ext cx="4149720" cy="457164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Georgia"/>
            </a:endParaRPr>
          </a:p>
        </p:txBody>
      </p:sp>
      <p:sp>
        <p:nvSpPr>
          <p:cNvPr id="80" name="PlaceHolder 3"/>
          <p:cNvSpPr>
            <a:spLocks noGrp="1"/>
          </p:cNvSpPr>
          <p:nvPr>
            <p:ph/>
          </p:nvPr>
        </p:nvSpPr>
        <p:spPr>
          <a:xfrm>
            <a:off x="4659120" y="1527120"/>
            <a:ext cx="4149720" cy="218052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Georgia"/>
            </a:endParaRPr>
          </a:p>
        </p:txBody>
      </p:sp>
      <p:sp>
        <p:nvSpPr>
          <p:cNvPr id="81" name="PlaceHolder 4"/>
          <p:cNvSpPr>
            <a:spLocks noGrp="1"/>
          </p:cNvSpPr>
          <p:nvPr>
            <p:ph/>
          </p:nvPr>
        </p:nvSpPr>
        <p:spPr>
          <a:xfrm>
            <a:off x="4659120" y="3915360"/>
            <a:ext cx="4149720" cy="218052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Georgi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CF2DDF9-E01F-4146-BCBB-41C11E0D4BD4}" type="slidenum">
              <a:t>&lt;#&gt;</a:t>
            </a:fld>
          </a:p>
        </p:txBody>
      </p:sp>
      <p:sp>
        <p:nvSpPr>
          <p:cNvPr id="8" name="PlaceHolder 7"/>
          <p:cNvSpPr>
            <a:spLocks noGrp="1"/>
          </p:cNvSpPr>
          <p:nvPr>
            <p:ph type="dt" idx="10"/>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01680" y="228600"/>
            <a:ext cx="8534160" cy="75852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Tahoma"/>
            </a:endParaRPr>
          </a:p>
        </p:txBody>
      </p:sp>
      <p:sp>
        <p:nvSpPr>
          <p:cNvPr id="97" name="PlaceHolder 2"/>
          <p:cNvSpPr>
            <a:spLocks noGrp="1"/>
          </p:cNvSpPr>
          <p:nvPr>
            <p:ph/>
          </p:nvPr>
        </p:nvSpPr>
        <p:spPr>
          <a:xfrm>
            <a:off x="301680" y="1527120"/>
            <a:ext cx="8503560" cy="457164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Georgia"/>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D0ADE21E-6EA9-4BDB-B37F-588C169BE92D}" type="slidenum">
              <a:t>&lt;#&gt;</a:t>
            </a:fld>
          </a:p>
        </p:txBody>
      </p:sp>
      <p:sp>
        <p:nvSpPr>
          <p:cNvPr id="6" name="PlaceHolder 5"/>
          <p:cNvSpPr>
            <a:spLocks noGrp="1"/>
          </p:cNvSpPr>
          <p:nvPr>
            <p:ph type="dt" idx="1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8"/>
          </p:nvPr>
        </p:nvSpPr>
        <p:spPr/>
        <p:txBody>
          <a:bodyPr/>
          <a:p>
            <a:fld id="{94EA9BEC-5CB5-46ED-8F2D-252A4D02E73D}" type="slidenum">
              <a:t>&lt;#&gt;</a:t>
            </a:fld>
          </a:p>
        </p:txBody>
      </p:sp>
      <p:sp>
        <p:nvSpPr>
          <p:cNvPr id="4" name="PlaceHolder 3"/>
          <p:cNvSpPr>
            <a:spLocks noGrp="1"/>
          </p:cNvSpPr>
          <p:nvPr>
            <p:ph type="dt" idx="17"/>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01680" y="228600"/>
            <a:ext cx="8534160" cy="75852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Tahoma"/>
            </a:endParaRPr>
          </a:p>
        </p:txBody>
      </p:sp>
      <p:sp>
        <p:nvSpPr>
          <p:cNvPr id="140" name="PlaceHolder 2"/>
          <p:cNvSpPr>
            <a:spLocks noGrp="1"/>
          </p:cNvSpPr>
          <p:nvPr>
            <p:ph/>
          </p:nvPr>
        </p:nvSpPr>
        <p:spPr>
          <a:xfrm>
            <a:off x="301680" y="1527120"/>
            <a:ext cx="4149720" cy="457164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Georgia"/>
            </a:endParaRPr>
          </a:p>
        </p:txBody>
      </p:sp>
      <p:sp>
        <p:nvSpPr>
          <p:cNvPr id="141" name="PlaceHolder 3"/>
          <p:cNvSpPr>
            <a:spLocks noGrp="1"/>
          </p:cNvSpPr>
          <p:nvPr>
            <p:ph/>
          </p:nvPr>
        </p:nvSpPr>
        <p:spPr>
          <a:xfrm>
            <a:off x="4659120" y="1527120"/>
            <a:ext cx="4149720" cy="457164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Georgia"/>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F94AB3B7-FD13-401C-8C58-DE71BB8C6703}" type="slidenum">
              <a:t>&lt;#&gt;</a:t>
            </a:fld>
          </a:p>
        </p:txBody>
      </p:sp>
      <p:sp>
        <p:nvSpPr>
          <p:cNvPr id="7" name="PlaceHolder 6"/>
          <p:cNvSpPr>
            <a:spLocks noGrp="1"/>
          </p:cNvSpPr>
          <p:nvPr>
            <p:ph type="dt" idx="19"/>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78730F9F-768E-436C-9C8B-5EA2F6B33947}" type="slidenum">
              <a:t>&lt;#&gt;</a:t>
            </a:fld>
          </a:p>
        </p:txBody>
      </p:sp>
      <p:sp>
        <p:nvSpPr>
          <p:cNvPr id="4" name="PlaceHolder 3"/>
          <p:cNvSpPr>
            <a:spLocks noGrp="1"/>
          </p:cNvSpPr>
          <p:nvPr>
            <p:ph type="dt" idx="22"/>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301680" y="228600"/>
            <a:ext cx="8534160" cy="75852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Tahoma"/>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9AE72BED-66CC-4904-BE93-864A59B3402E}" type="slidenum">
              <a:t>&lt;#&gt;</a:t>
            </a:fld>
          </a:p>
        </p:txBody>
      </p:sp>
      <p:sp>
        <p:nvSpPr>
          <p:cNvPr id="5" name="PlaceHolder 4"/>
          <p:cNvSpPr>
            <a:spLocks noGrp="1"/>
          </p:cNvSpPr>
          <p:nvPr>
            <p:ph type="dt" idx="25"/>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0"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3"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5"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6"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7"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8"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9" name="Rectangle 3"/>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 name="Rectangle 4"/>
          <p:cNvSpPr/>
          <p:nvPr/>
        </p:nvSpPr>
        <p:spPr>
          <a:xfrm>
            <a:off x="8991720" y="324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1" name="Rectangle 5"/>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2" name="Rectangle 6"/>
          <p:cNvSpPr/>
          <p:nvPr/>
        </p:nvSpPr>
        <p:spPr>
          <a:xfrm>
            <a:off x="0" y="0"/>
            <a:ext cx="9143640" cy="25142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3" name="Rectangle 9"/>
          <p:cNvSpPr/>
          <p:nvPr/>
        </p:nvSpPr>
        <p:spPr>
          <a:xfrm>
            <a:off x="146160" y="639144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4" name="Straight Connector 10"/>
          <p:cNvSpPr/>
          <p:nvPr/>
        </p:nvSpPr>
        <p:spPr>
          <a:xfrm>
            <a:off x="155520" y="2419200"/>
            <a:ext cx="8832600" cy="360"/>
          </a:xfrm>
          <a:prstGeom prst="line">
            <a:avLst/>
          </a:prstGeom>
          <a:ln w="11430">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5" name="Rectangle 11"/>
          <p:cNvSpPr/>
          <p:nvPr/>
        </p:nvSpPr>
        <p:spPr>
          <a:xfrm>
            <a:off x="152280" y="15228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6" name="Oval 12"/>
          <p:cNvSpPr/>
          <p:nvPr/>
        </p:nvSpPr>
        <p:spPr>
          <a:xfrm>
            <a:off x="4267080" y="211464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7" name="Oval 13"/>
          <p:cNvSpPr/>
          <p:nvPr/>
        </p:nvSpPr>
        <p:spPr>
          <a:xfrm>
            <a:off x="4362480" y="220968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8" name="PlaceHolder 1"/>
          <p:cNvSpPr>
            <a:spLocks noGrp="1"/>
          </p:cNvSpPr>
          <p:nvPr>
            <p:ph type="title"/>
          </p:nvPr>
        </p:nvSpPr>
        <p:spPr>
          <a:xfrm>
            <a:off x="685800" y="380880"/>
            <a:ext cx="7772040" cy="1752120"/>
          </a:xfrm>
          <a:prstGeom prst="rect">
            <a:avLst/>
          </a:prstGeom>
          <a:noFill/>
          <a:ln w="9360">
            <a:noFill/>
          </a:ln>
        </p:spPr>
        <p:txBody>
          <a:bodyPr numCol="1" spcCol="0" lIns="91440" rIns="91440" tIns="45720" bIns="45720" anchor="b">
            <a:noAutofit/>
          </a:bodyPr>
          <a:p>
            <a:pPr indent="0" algn="ctr">
              <a:lnSpc>
                <a:spcPct val="100000"/>
              </a:lnSpc>
              <a:buNone/>
            </a:pPr>
            <a:r>
              <a:rPr b="0" lang="en-US" sz="4200" spc="-1" strike="noStrike">
                <a:solidFill>
                  <a:schemeClr val="accent1"/>
                </a:solidFill>
                <a:latin typeface="Georgia"/>
              </a:rPr>
              <a:t>Click to edit Master </a:t>
            </a:r>
            <a:r>
              <a:rPr b="0" lang="en-US" sz="4200" spc="-1" strike="noStrike">
                <a:solidFill>
                  <a:schemeClr val="accent1"/>
                </a:solidFill>
                <a:latin typeface="Georgia"/>
              </a:rPr>
              <a:t>title style</a:t>
            </a:r>
            <a:endParaRPr b="0" lang="en-US" sz="4200" spc="-1" strike="noStrike">
              <a:solidFill>
                <a:schemeClr val="dk1"/>
              </a:solidFill>
              <a:latin typeface="Tahoma"/>
            </a:endParaRPr>
          </a:p>
        </p:txBody>
      </p:sp>
      <p:sp>
        <p:nvSpPr>
          <p:cNvPr id="19" name="PlaceHolder 2"/>
          <p:cNvSpPr>
            <a:spLocks noGrp="1"/>
          </p:cNvSpPr>
          <p:nvPr>
            <p:ph type="dt" idx="1"/>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20" name="PlaceHolder 3"/>
          <p:cNvSpPr>
            <a:spLocks noGrp="1"/>
          </p:cNvSpPr>
          <p:nvPr>
            <p:ph type="ftr" idx="2"/>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21" name="PlaceHolder 4"/>
          <p:cNvSpPr>
            <a:spLocks noGrp="1"/>
          </p:cNvSpPr>
          <p:nvPr>
            <p:ph type="sldNum" idx="3"/>
          </p:nvPr>
        </p:nvSpPr>
        <p:spPr>
          <a:xfrm>
            <a:off x="4343400" y="219852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01973133-1B37-4273-809C-7AC4ED01BC6E}"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
        <p:nvSpPr>
          <p:cNvPr id="2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700" spc="-1" strike="noStrike">
                <a:solidFill>
                  <a:schemeClr val="dk1"/>
                </a:solidFill>
                <a:latin typeface="Georgia"/>
              </a:rPr>
              <a:t>Click to edit the outline text format</a:t>
            </a:r>
            <a:endParaRPr b="0" lang="en-US" sz="2700" spc="-1" strike="noStrike">
              <a:solidFill>
                <a:schemeClr val="dk1"/>
              </a:solidFill>
              <a:latin typeface="Georgia"/>
            </a:endParaRPr>
          </a:p>
          <a:p>
            <a:pPr lvl="1" marL="864000" indent="-324000">
              <a:spcBef>
                <a:spcPts val="1134"/>
              </a:spcBef>
              <a:buClr>
                <a:srgbClr val="000000"/>
              </a:buClr>
              <a:buSzPct val="75000"/>
              <a:buFont typeface="Symbol" charset="2"/>
              <a:buChar char=""/>
            </a:pPr>
            <a:r>
              <a:rPr b="0" lang="en-US" sz="2000" spc="-1" strike="noStrike">
                <a:solidFill>
                  <a:schemeClr val="dk1"/>
                </a:solidFill>
                <a:latin typeface="Georgia"/>
              </a:rPr>
              <a:t>Second Outline Level</a:t>
            </a:r>
            <a:endParaRPr b="0" lang="en-US" sz="2000" spc="-1" strike="noStrike">
              <a:solidFill>
                <a:schemeClr val="dk1"/>
              </a:solidFill>
              <a:latin typeface="Georgia"/>
            </a:endParaRPr>
          </a:p>
          <a:p>
            <a:pPr lvl="2" marL="1296000" indent="-288000">
              <a:spcBef>
                <a:spcPts val="850"/>
              </a:spcBef>
              <a:buClr>
                <a:srgbClr val="000000"/>
              </a:buClr>
              <a:buSzPct val="45000"/>
              <a:buFont typeface="Wingdings" charset="2"/>
              <a:buChar char=""/>
            </a:pPr>
            <a:r>
              <a:rPr b="0" lang="en-US" sz="2000" spc="-1" strike="noStrike">
                <a:solidFill>
                  <a:schemeClr val="dk2"/>
                </a:solidFill>
                <a:latin typeface="Georgia"/>
              </a:rPr>
              <a:t>Third Outline Level</a:t>
            </a:r>
            <a:endParaRPr b="0" lang="en-US" sz="2000" spc="-1" strike="noStrike">
              <a:solidFill>
                <a:schemeClr val="dk2"/>
              </a:solidFill>
              <a:latin typeface="Georgia"/>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Georgia"/>
              </a:rPr>
              <a:t>Fourth Outline Level</a:t>
            </a:r>
            <a:endParaRPr b="0" lang="en-US" sz="2000" spc="-1" strike="noStrike">
              <a:solidFill>
                <a:schemeClr val="dk1"/>
              </a:solidFill>
              <a:latin typeface="Georgia"/>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Georgia"/>
              </a:rPr>
              <a:t>Fifth Outline Level</a:t>
            </a:r>
            <a:endParaRPr b="0" lang="en-US" sz="2000" spc="-1" strike="noStrike">
              <a:solidFill>
                <a:schemeClr val="dk1"/>
              </a:solidFill>
              <a:latin typeface="Georgia"/>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Georgia"/>
              </a:rPr>
              <a:t>Sixth Outline Level</a:t>
            </a:r>
            <a:endParaRPr b="0" lang="en-US" sz="2000" spc="-1" strike="noStrike">
              <a:solidFill>
                <a:schemeClr val="dk1"/>
              </a:solidFill>
              <a:latin typeface="Georgia"/>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Georgia"/>
              </a:rPr>
              <a:t>Seventh Outline Level</a:t>
            </a:r>
            <a:endParaRPr b="0" lang="en-US" sz="2000" spc="-1" strike="noStrike">
              <a:solidFill>
                <a:schemeClr val="dk1"/>
              </a:solid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185"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86"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87"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88"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89"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90"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91"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92"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93"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94" name="Rectangle 1"/>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95" name="Rectangle 2"/>
          <p:cNvSpPr/>
          <p:nvPr/>
        </p:nvSpPr>
        <p:spPr>
          <a:xfrm>
            <a:off x="0" y="0"/>
            <a:ext cx="9143640" cy="1551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96" name="Rectangle 3"/>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97" name="Rectangle 4"/>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98" name="Rectangle 5"/>
          <p:cNvSpPr/>
          <p:nvPr/>
        </p:nvSpPr>
        <p:spPr>
          <a:xfrm>
            <a:off x="146160" y="639144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99" name="Rectangle 6"/>
          <p:cNvSpPr/>
          <p:nvPr/>
        </p:nvSpPr>
        <p:spPr>
          <a:xfrm>
            <a:off x="152280" y="15876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00" name="PlaceHolder 1"/>
          <p:cNvSpPr>
            <a:spLocks noGrp="1"/>
          </p:cNvSpPr>
          <p:nvPr>
            <p:ph type="dt" idx="2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201" name="PlaceHolder 2"/>
          <p:cNvSpPr>
            <a:spLocks noGrp="1"/>
          </p:cNvSpPr>
          <p:nvPr>
            <p:ph type="ftr" idx="29"/>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202" name="PlaceHolder 3"/>
          <p:cNvSpPr>
            <a:spLocks noGrp="1"/>
          </p:cNvSpPr>
          <p:nvPr>
            <p:ph type="sldNum" idx="30"/>
          </p:nvPr>
        </p:nvSpPr>
        <p:spPr>
          <a:xfrm>
            <a:off x="4267080" y="6324480"/>
            <a:ext cx="60912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olidFill>
                <a:latin typeface="Tahoma"/>
              </a:defRPr>
            </a:lvl1pPr>
          </a:lstStyle>
          <a:p>
            <a:pPr indent="0" algn="ctr">
              <a:lnSpc>
                <a:spcPct val="100000"/>
              </a:lnSpc>
              <a:buNone/>
            </a:pPr>
            <a:fld id="{C5D85E22-1319-49E8-9080-7CCD58D453EE}" type="slidenum">
              <a:rPr b="0" lang="en-US" sz="1600" spc="-1" strike="noStrike">
                <a:solidFill>
                  <a:schemeClr val="accent3"/>
                </a:solidFill>
                <a:latin typeface="Tahoma"/>
              </a:rPr>
              <a:t>&lt;number&gt;</a:t>
            </a:fld>
            <a:endParaRPr b="0" lang="en-GB" sz="1600" spc="-1" strike="noStrike">
              <a:solidFill>
                <a:srgbClr val="000000"/>
              </a:solidFill>
              <a:latin typeface="Times New Roman"/>
            </a:endParaRPr>
          </a:p>
        </p:txBody>
      </p:sp>
      <p:sp>
        <p:nvSpPr>
          <p:cNvPr id="20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2400" spc="-1" strike="noStrike">
                <a:solidFill>
                  <a:schemeClr val="dk1"/>
                </a:solidFill>
                <a:latin typeface="Tahoma"/>
              </a:rPr>
              <a:t>Click to edit the title text format</a:t>
            </a:r>
            <a:endParaRPr b="0" lang="en-US" sz="2400" spc="-1" strike="noStrike">
              <a:solidFill>
                <a:schemeClr val="dk1"/>
              </a:solidFill>
              <a:latin typeface="Tahoma"/>
            </a:endParaRPr>
          </a:p>
        </p:txBody>
      </p:sp>
      <p:sp>
        <p:nvSpPr>
          <p:cNvPr id="20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700" spc="-1" strike="noStrike">
                <a:solidFill>
                  <a:schemeClr val="dk1"/>
                </a:solidFill>
                <a:latin typeface="Georgia"/>
              </a:rPr>
              <a:t>Click to edit the outline text format</a:t>
            </a:r>
            <a:endParaRPr b="0" lang="en-US" sz="2700" spc="-1" strike="noStrike">
              <a:solidFill>
                <a:schemeClr val="dk1"/>
              </a:solidFill>
              <a:latin typeface="Georgia"/>
            </a:endParaRPr>
          </a:p>
          <a:p>
            <a:pPr lvl="1" marL="864000" indent="-324000">
              <a:spcBef>
                <a:spcPts val="1134"/>
              </a:spcBef>
              <a:buClr>
                <a:srgbClr val="000000"/>
              </a:buClr>
              <a:buSzPct val="75000"/>
              <a:buFont typeface="Symbol" charset="2"/>
              <a:buChar char=""/>
            </a:pPr>
            <a:r>
              <a:rPr b="0" lang="en-US" sz="2000" spc="-1" strike="noStrike">
                <a:solidFill>
                  <a:schemeClr val="dk1"/>
                </a:solidFill>
                <a:latin typeface="Georgia"/>
              </a:rPr>
              <a:t>Second Outline Level</a:t>
            </a:r>
            <a:endParaRPr b="0" lang="en-US" sz="2000" spc="-1" strike="noStrike">
              <a:solidFill>
                <a:schemeClr val="dk1"/>
              </a:solidFill>
              <a:latin typeface="Georgia"/>
            </a:endParaRPr>
          </a:p>
          <a:p>
            <a:pPr lvl="2" marL="1296000" indent="-288000">
              <a:spcBef>
                <a:spcPts val="850"/>
              </a:spcBef>
              <a:buClr>
                <a:srgbClr val="000000"/>
              </a:buClr>
              <a:buSzPct val="45000"/>
              <a:buFont typeface="Wingdings" charset="2"/>
              <a:buChar char=""/>
            </a:pPr>
            <a:r>
              <a:rPr b="0" lang="en-US" sz="2000" spc="-1" strike="noStrike">
                <a:solidFill>
                  <a:schemeClr val="dk2"/>
                </a:solidFill>
                <a:latin typeface="Georgia"/>
              </a:rPr>
              <a:t>Third Outline Level</a:t>
            </a:r>
            <a:endParaRPr b="0" lang="en-US" sz="2000" spc="-1" strike="noStrike">
              <a:solidFill>
                <a:schemeClr val="dk2"/>
              </a:solidFill>
              <a:latin typeface="Georgia"/>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Georgia"/>
              </a:rPr>
              <a:t>Fourth Outline Level</a:t>
            </a:r>
            <a:endParaRPr b="0" lang="en-US" sz="2000" spc="-1" strike="noStrike">
              <a:solidFill>
                <a:schemeClr val="dk1"/>
              </a:solidFill>
              <a:latin typeface="Georgia"/>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Georgia"/>
              </a:rPr>
              <a:t>Fifth Outline Level</a:t>
            </a:r>
            <a:endParaRPr b="0" lang="en-US" sz="2000" spc="-1" strike="noStrike">
              <a:solidFill>
                <a:schemeClr val="dk1"/>
              </a:solidFill>
              <a:latin typeface="Georgia"/>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Georgia"/>
              </a:rPr>
              <a:t>Sixth Outline Level</a:t>
            </a:r>
            <a:endParaRPr b="0" lang="en-US" sz="2000" spc="-1" strike="noStrike">
              <a:solidFill>
                <a:schemeClr val="dk1"/>
              </a:solidFill>
              <a:latin typeface="Georgia"/>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Georgia"/>
              </a:rPr>
              <a:t>Seventh Outline Level</a:t>
            </a:r>
            <a:endParaRPr b="0" lang="en-US" sz="2000" spc="-1" strike="noStrike">
              <a:solidFill>
                <a:schemeClr val="dk1"/>
              </a:solidFill>
              <a:latin typeface="Georgia"/>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205"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06"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07"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08"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09"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10"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11"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212"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13"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14" name="Rectangle 4"/>
          <p:cNvSpPr/>
          <p:nvPr/>
        </p:nvSpPr>
        <p:spPr>
          <a:xfrm>
            <a:off x="152280" y="152280"/>
            <a:ext cx="8832600" cy="30456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15" name="Rectangle 5"/>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16" name="Rectangle 6"/>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17" name="Rectangle 7"/>
          <p:cNvSpPr/>
          <p:nvPr/>
        </p:nvSpPr>
        <p:spPr>
          <a:xfrm>
            <a:off x="0" y="0"/>
            <a:ext cx="9143640" cy="11880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18" name="Rectangle 8"/>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19" name="Rectangle 9"/>
          <p:cNvSpPr/>
          <p:nvPr/>
        </p:nvSpPr>
        <p:spPr>
          <a:xfrm>
            <a:off x="152280" y="609480"/>
            <a:ext cx="2742840" cy="5866920"/>
          </a:xfrm>
          <a:prstGeom prst="rect">
            <a:avLst/>
          </a:prstGeom>
          <a:solidFill>
            <a:schemeClr val="accent1"/>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20" name="Rectangle 10"/>
          <p:cNvSpPr/>
          <p:nvPr/>
        </p:nvSpPr>
        <p:spPr>
          <a:xfrm>
            <a:off x="152280" y="15228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21" name="Straight Connector 11"/>
          <p:cNvSpPr/>
          <p:nvPr/>
        </p:nvSpPr>
        <p:spPr>
          <a:xfrm>
            <a:off x="152280" y="533160"/>
            <a:ext cx="8832960" cy="360"/>
          </a:xfrm>
          <a:prstGeom prst="line">
            <a:avLst/>
          </a:prstGeom>
          <a:ln w="11430">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222" name="Oval 12"/>
          <p:cNvSpPr/>
          <p:nvPr/>
        </p:nvSpPr>
        <p:spPr>
          <a:xfrm>
            <a:off x="1295280" y="2286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23" name="Oval 13"/>
          <p:cNvSpPr/>
          <p:nvPr/>
        </p:nvSpPr>
        <p:spPr>
          <a:xfrm>
            <a:off x="1390680" y="324000"/>
            <a:ext cx="418680" cy="4186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24" name="Rectangle 14"/>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25" name="PlaceHolder 1"/>
          <p:cNvSpPr>
            <a:spLocks noGrp="1"/>
          </p:cNvSpPr>
          <p:nvPr>
            <p:ph type="title"/>
          </p:nvPr>
        </p:nvSpPr>
        <p:spPr>
          <a:xfrm>
            <a:off x="380880" y="914400"/>
            <a:ext cx="2361960" cy="990360"/>
          </a:xfrm>
          <a:prstGeom prst="rect">
            <a:avLst/>
          </a:prstGeom>
          <a:noFill/>
          <a:ln w="9360">
            <a:noFill/>
          </a:ln>
        </p:spPr>
        <p:txBody>
          <a:bodyPr numCol="1" spcCol="0" lIns="91440" rIns="91440" tIns="45720" bIns="45720" anchor="b">
            <a:noAutofit/>
          </a:bodyPr>
          <a:p>
            <a:pPr indent="0">
              <a:lnSpc>
                <a:spcPct val="100000"/>
              </a:lnSpc>
              <a:buNone/>
            </a:pPr>
            <a:r>
              <a:rPr b="1" lang="en-US" sz="2200" spc="-1" strike="noStrike">
                <a:solidFill>
                  <a:srgbClr val="ffffff"/>
                </a:solidFill>
                <a:latin typeface="Georgia"/>
              </a:rPr>
              <a:t>Click to edit Master title style</a:t>
            </a:r>
            <a:endParaRPr b="0" lang="en-US" sz="2200" spc="-1" strike="noStrike">
              <a:solidFill>
                <a:schemeClr val="dk1"/>
              </a:solidFill>
              <a:latin typeface="Tahoma"/>
            </a:endParaRPr>
          </a:p>
        </p:txBody>
      </p:sp>
      <p:sp>
        <p:nvSpPr>
          <p:cNvPr id="226" name="PlaceHolder 2"/>
          <p:cNvSpPr>
            <a:spLocks noGrp="1"/>
          </p:cNvSpPr>
          <p:nvPr>
            <p:ph type="body"/>
          </p:nvPr>
        </p:nvSpPr>
        <p:spPr>
          <a:xfrm>
            <a:off x="380880" y="1981080"/>
            <a:ext cx="2361960" cy="4144680"/>
          </a:xfrm>
          <a:prstGeom prst="rect">
            <a:avLst/>
          </a:prstGeom>
          <a:noFill/>
          <a:ln w="9360">
            <a:noFill/>
          </a:ln>
        </p:spPr>
        <p:txBody>
          <a:bodyPr numCol="1" spcCol="0" lIns="91440" rIns="91440" tIns="45720" bIns="45720" anchor="t">
            <a:noAutofit/>
          </a:bodyPr>
          <a:p>
            <a:pPr indent="0">
              <a:lnSpc>
                <a:spcPct val="100000"/>
              </a:lnSpc>
              <a:spcBef>
                <a:spcPts val="320"/>
              </a:spcBef>
              <a:spcAft>
                <a:spcPts val="1001"/>
              </a:spcAft>
              <a:buNone/>
              <a:tabLst>
                <a:tab algn="l" pos="0"/>
              </a:tabLst>
            </a:pPr>
            <a:r>
              <a:rPr b="0" lang="en-US" sz="1600" spc="-1" strike="noStrike">
                <a:solidFill>
                  <a:srgbClr val="ffffff"/>
                </a:solidFill>
                <a:latin typeface="Georgia"/>
              </a:rPr>
              <a:t>Click to edit Master text styles</a:t>
            </a:r>
            <a:endParaRPr b="0" lang="en-US" sz="1600" spc="-1" strike="noStrike">
              <a:solidFill>
                <a:schemeClr val="dk1"/>
              </a:solidFill>
              <a:latin typeface="Georgia"/>
            </a:endParaRPr>
          </a:p>
        </p:txBody>
      </p:sp>
      <p:sp>
        <p:nvSpPr>
          <p:cNvPr id="227" name="PlaceHolder 3"/>
          <p:cNvSpPr>
            <a:spLocks noGrp="1"/>
          </p:cNvSpPr>
          <p:nvPr>
            <p:ph type="body"/>
          </p:nvPr>
        </p:nvSpPr>
        <p:spPr>
          <a:xfrm>
            <a:off x="3124080" y="685800"/>
            <a:ext cx="5638320" cy="540972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228" name="PlaceHolder 4"/>
          <p:cNvSpPr>
            <a:spLocks noGrp="1"/>
          </p:cNvSpPr>
          <p:nvPr>
            <p:ph type="sldNum" idx="31"/>
          </p:nvPr>
        </p:nvSpPr>
        <p:spPr>
          <a:xfrm>
            <a:off x="1371600" y="31284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FD006A52-5D2D-44EF-80E7-F631B4CE496C}"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
        <p:nvSpPr>
          <p:cNvPr id="229" name="PlaceHolder 5"/>
          <p:cNvSpPr>
            <a:spLocks noGrp="1"/>
          </p:cNvSpPr>
          <p:nvPr>
            <p:ph type="dt" idx="3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230" name="PlaceHolder 6"/>
          <p:cNvSpPr>
            <a:spLocks noGrp="1"/>
          </p:cNvSpPr>
          <p:nvPr>
            <p:ph type="ftr" idx="33"/>
          </p:nvPr>
        </p:nvSpPr>
        <p:spPr>
          <a:xfrm>
            <a:off x="301680" y="6410160"/>
            <a:ext cx="338256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231"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32"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33"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34"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35"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36"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37"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238"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39"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40" name="Straight Connector 4"/>
          <p:cNvSpPr/>
          <p:nvPr/>
        </p:nvSpPr>
        <p:spPr>
          <a:xfrm>
            <a:off x="152280" y="533160"/>
            <a:ext cx="8832960" cy="360"/>
          </a:xfrm>
          <a:prstGeom prst="line">
            <a:avLst/>
          </a:prstGeom>
          <a:ln w="11430">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241" name="Rectangle 5"/>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42" name="Rectangle 6"/>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43" name="Rectangle 7"/>
          <p:cNvSpPr/>
          <p:nvPr/>
        </p:nvSpPr>
        <p:spPr>
          <a:xfrm>
            <a:off x="0" y="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44" name="Rectangle 8"/>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45" name="Rectangle 9"/>
          <p:cNvSpPr/>
          <p:nvPr/>
        </p:nvSpPr>
        <p:spPr>
          <a:xfrm>
            <a:off x="152280" y="152280"/>
            <a:ext cx="8832600" cy="30132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46" name="Rectangle 10"/>
          <p:cNvSpPr/>
          <p:nvPr/>
        </p:nvSpPr>
        <p:spPr>
          <a:xfrm>
            <a:off x="152280" y="609480"/>
            <a:ext cx="2742840" cy="5866920"/>
          </a:xfrm>
          <a:prstGeom prst="rect">
            <a:avLst/>
          </a:prstGeom>
          <a:solidFill>
            <a:schemeClr val="accent1"/>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47" name="Rectangle 11"/>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48" name="Oval 12"/>
          <p:cNvSpPr/>
          <p:nvPr/>
        </p:nvSpPr>
        <p:spPr>
          <a:xfrm>
            <a:off x="1295280" y="2286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49" name="Oval 13"/>
          <p:cNvSpPr/>
          <p:nvPr/>
        </p:nvSpPr>
        <p:spPr>
          <a:xfrm>
            <a:off x="1390680" y="324000"/>
            <a:ext cx="418680" cy="4186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250" name="Rectangle 14"/>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51" name="PlaceHolder 1"/>
          <p:cNvSpPr>
            <a:spLocks noGrp="1"/>
          </p:cNvSpPr>
          <p:nvPr>
            <p:ph type="title"/>
          </p:nvPr>
        </p:nvSpPr>
        <p:spPr>
          <a:xfrm>
            <a:off x="3000240" y="5029200"/>
            <a:ext cx="5866920" cy="1218960"/>
          </a:xfrm>
          <a:prstGeom prst="rect">
            <a:avLst/>
          </a:prstGeom>
          <a:noFill/>
          <a:ln w="9360">
            <a:noFill/>
          </a:ln>
        </p:spPr>
        <p:txBody>
          <a:bodyPr numCol="1" spcCol="0" lIns="91440" rIns="91440" tIns="45720" bIns="45720" anchor="t">
            <a:noAutofit/>
          </a:bodyPr>
          <a:p>
            <a:pPr indent="0">
              <a:lnSpc>
                <a:spcPct val="100000"/>
              </a:lnSpc>
              <a:buNone/>
            </a:pPr>
            <a:r>
              <a:rPr b="1" lang="en-US" sz="2400" spc="-1" strike="noStrike">
                <a:solidFill>
                  <a:schemeClr val="dk2"/>
                </a:solidFill>
                <a:latin typeface="Georgia"/>
              </a:rPr>
              <a:t>Click to edit Master title style</a:t>
            </a:r>
            <a:endParaRPr b="0" lang="en-US" sz="2400" spc="-1" strike="noStrike">
              <a:solidFill>
                <a:schemeClr val="dk1"/>
              </a:solidFill>
              <a:latin typeface="Tahoma"/>
            </a:endParaRPr>
          </a:p>
        </p:txBody>
      </p:sp>
      <p:sp>
        <p:nvSpPr>
          <p:cNvPr id="252" name="PlaceHolder 2"/>
          <p:cNvSpPr>
            <a:spLocks noGrp="1"/>
          </p:cNvSpPr>
          <p:nvPr>
            <p:ph type="body"/>
          </p:nvPr>
        </p:nvSpPr>
        <p:spPr>
          <a:xfrm>
            <a:off x="3000240" y="609480"/>
            <a:ext cx="5866920" cy="4266720"/>
          </a:xfrm>
          <a:prstGeom prst="rect">
            <a:avLst/>
          </a:prstGeom>
          <a:noFill/>
          <a:ln w="0">
            <a:noFill/>
          </a:ln>
        </p:spPr>
        <p:txBody>
          <a:bodyPr lIns="90000" rIns="90000" tIns="45000" bIns="45000" anchor="t">
            <a:normAutofit/>
          </a:bodyPr>
          <a:p>
            <a:pPr indent="0">
              <a:lnSpc>
                <a:spcPct val="100000"/>
              </a:lnSpc>
              <a:buNone/>
              <a:tabLst>
                <a:tab algn="l" pos="0"/>
              </a:tabLst>
            </a:pPr>
            <a:r>
              <a:rPr b="0" lang="en-US" sz="3200" spc="-1" strike="noStrike">
                <a:solidFill>
                  <a:schemeClr val="dk1"/>
                </a:solidFill>
                <a:latin typeface="Tahoma"/>
              </a:rPr>
              <a:t>Click icon to add picture</a:t>
            </a:r>
            <a:endParaRPr b="0" lang="en-US" sz="3200" spc="-1" strike="noStrike">
              <a:solidFill>
                <a:schemeClr val="dk1"/>
              </a:solidFill>
              <a:latin typeface="Georgia"/>
            </a:endParaRPr>
          </a:p>
        </p:txBody>
      </p:sp>
      <p:sp>
        <p:nvSpPr>
          <p:cNvPr id="253" name="PlaceHolder 3"/>
          <p:cNvSpPr>
            <a:spLocks noGrp="1"/>
          </p:cNvSpPr>
          <p:nvPr>
            <p:ph type="body"/>
          </p:nvPr>
        </p:nvSpPr>
        <p:spPr>
          <a:xfrm>
            <a:off x="380880" y="990720"/>
            <a:ext cx="2437920" cy="5257440"/>
          </a:xfrm>
          <a:prstGeom prst="rect">
            <a:avLst/>
          </a:prstGeom>
          <a:noFill/>
          <a:ln w="9360">
            <a:noFill/>
          </a:ln>
        </p:spPr>
        <p:txBody>
          <a:bodyPr numCol="1" spcCol="0" lIns="91440" rIns="91440" tIns="45720" bIns="45720" anchor="t">
            <a:noAutofit/>
          </a:bodyPr>
          <a:p>
            <a:pPr indent="0">
              <a:lnSpc>
                <a:spcPct val="100000"/>
              </a:lnSpc>
              <a:spcBef>
                <a:spcPts val="320"/>
              </a:spcBef>
              <a:spcAft>
                <a:spcPts val="1001"/>
              </a:spcAft>
              <a:buNone/>
              <a:tabLst>
                <a:tab algn="l" pos="0"/>
              </a:tabLst>
            </a:pPr>
            <a:r>
              <a:rPr b="0" lang="en-US" sz="1600" spc="-1" strike="noStrike">
                <a:solidFill>
                  <a:srgbClr val="ffffff"/>
                </a:solidFill>
                <a:latin typeface="Georgia"/>
              </a:rPr>
              <a:t>Click to edit Master text styles</a:t>
            </a:r>
            <a:endParaRPr b="0" lang="en-US" sz="1600" spc="-1" strike="noStrike">
              <a:solidFill>
                <a:schemeClr val="dk1"/>
              </a:solidFill>
              <a:latin typeface="Georgia"/>
            </a:endParaRPr>
          </a:p>
        </p:txBody>
      </p:sp>
      <p:sp>
        <p:nvSpPr>
          <p:cNvPr id="254" name="PlaceHolder 4"/>
          <p:cNvSpPr>
            <a:spLocks noGrp="1"/>
          </p:cNvSpPr>
          <p:nvPr>
            <p:ph type="sldNum" idx="34"/>
          </p:nvPr>
        </p:nvSpPr>
        <p:spPr>
          <a:xfrm>
            <a:off x="1371600" y="31284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2C6F316D-A2F6-4491-BA76-19AA8933AC5A}"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
        <p:nvSpPr>
          <p:cNvPr id="255" name="PlaceHolder 5"/>
          <p:cNvSpPr>
            <a:spLocks noGrp="1"/>
          </p:cNvSpPr>
          <p:nvPr>
            <p:ph type="dt" idx="35"/>
          </p:nvPr>
        </p:nvSpPr>
        <p:spPr>
          <a:xfrm>
            <a:off x="578808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256" name="PlaceHolder 6"/>
          <p:cNvSpPr>
            <a:spLocks noGrp="1"/>
          </p:cNvSpPr>
          <p:nvPr>
            <p:ph type="ftr" idx="36"/>
          </p:nvPr>
        </p:nvSpPr>
        <p:spPr>
          <a:xfrm>
            <a:off x="301680" y="6410160"/>
            <a:ext cx="358416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25"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6"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7"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8"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29"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30"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31"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32"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33"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34"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Click to </a:t>
            </a:r>
            <a:r>
              <a:rPr b="0" lang="en-US" sz="3300" spc="-1" strike="noStrike">
                <a:solidFill>
                  <a:srgbClr val="7b9899"/>
                </a:solidFill>
                <a:latin typeface="Georgia"/>
              </a:rPr>
              <a:t>edit </a:t>
            </a:r>
            <a:r>
              <a:rPr b="0" lang="en-US" sz="3300" spc="-1" strike="noStrike">
                <a:solidFill>
                  <a:srgbClr val="7b9899"/>
                </a:solidFill>
                <a:latin typeface="Georgia"/>
              </a:rPr>
              <a:t>Master </a:t>
            </a:r>
            <a:r>
              <a:rPr b="0" lang="en-US" sz="3300" spc="-1" strike="noStrike">
                <a:solidFill>
                  <a:srgbClr val="7b9899"/>
                </a:solidFill>
                <a:latin typeface="Georgia"/>
              </a:rPr>
              <a:t>title style</a:t>
            </a:r>
            <a:endParaRPr b="0" lang="en-US" sz="3300" spc="-1" strike="noStrike">
              <a:solidFill>
                <a:schemeClr val="dk1"/>
              </a:solidFill>
              <a:latin typeface="Tahoma"/>
            </a:endParaRPr>
          </a:p>
        </p:txBody>
      </p:sp>
      <p:sp>
        <p:nvSpPr>
          <p:cNvPr id="35" name="PlaceHolder 2"/>
          <p:cNvSpPr>
            <a:spLocks noGrp="1"/>
          </p:cNvSpPr>
          <p:nvPr>
            <p:ph type="body"/>
          </p:nvPr>
        </p:nvSpPr>
        <p:spPr>
          <a:xfrm>
            <a:off x="301680" y="1523880"/>
            <a:ext cx="8534160" cy="4598640"/>
          </a:xfrm>
          <a:prstGeom prst="rect">
            <a:avLst/>
          </a:prstGeom>
          <a:noFill/>
          <a:ln w="9360">
            <a:noFill/>
          </a:ln>
        </p:spPr>
        <p:txBody>
          <a:bodyPr numCol="1" spcCol="0" lIns="91440" rIns="91440" tIns="45720" bIns="45720" anchor="t" vert="eaVe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36" name="PlaceHolder 3"/>
          <p:cNvSpPr>
            <a:spLocks noGrp="1"/>
          </p:cNvSpPr>
          <p:nvPr>
            <p:ph type="dt" idx="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37" name="PlaceHolder 4"/>
          <p:cNvSpPr>
            <a:spLocks noGrp="1"/>
          </p:cNvSpPr>
          <p:nvPr>
            <p:ph type="ftr" idx="5"/>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38" name="PlaceHolder 5"/>
          <p:cNvSpPr>
            <a:spLocks noGrp="1"/>
          </p:cNvSpPr>
          <p:nvPr>
            <p:ph type="sldNum" idx="6"/>
          </p:nvPr>
        </p:nvSpPr>
        <p:spPr>
          <a:xfrm>
            <a:off x="4343400" y="10396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7C4C59D4-F0DD-4B49-8E11-4E4122AD9C8F}"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39"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0"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1"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2"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4"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5"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46"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47"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48" name="Rectangle 3"/>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9" name="Rectangle 4"/>
          <p:cNvSpPr/>
          <p:nvPr/>
        </p:nvSpPr>
        <p:spPr>
          <a:xfrm>
            <a:off x="7010280" y="0"/>
            <a:ext cx="213336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50" name="Rectangle 5"/>
          <p:cNvSpPr/>
          <p:nvPr/>
        </p:nvSpPr>
        <p:spPr>
          <a:xfrm>
            <a:off x="0" y="0"/>
            <a:ext cx="9143640" cy="1551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51" name="Rectangle 6"/>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52" name="Rectangle 7"/>
          <p:cNvSpPr/>
          <p:nvPr/>
        </p:nvSpPr>
        <p:spPr>
          <a:xfrm>
            <a:off x="146160" y="639144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53" name="Rectangle 8"/>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54" name="Straight Connector 9"/>
          <p:cNvSpPr/>
          <p:nvPr/>
        </p:nvSpPr>
        <p:spPr>
          <a:xfrm>
            <a:off x="7143480" y="155520"/>
            <a:ext cx="360" cy="6245280"/>
          </a:xfrm>
          <a:prstGeom prst="line">
            <a:avLst/>
          </a:prstGeom>
          <a:ln w="9525">
            <a:solidFill>
              <a:srgbClr val="8cadae">
                <a:shade val="75000"/>
              </a:srgbClr>
            </a:solidFill>
            <a:prstDash val="sysDash"/>
            <a:round/>
          </a:ln>
        </p:spPr>
        <p:style>
          <a:lnRef idx="0"/>
          <a:fillRef idx="0"/>
          <a:effectRef idx="0"/>
          <a:fontRef idx="minor"/>
        </p:style>
        <p:txBody>
          <a:bodyPr lIns="90000" rIns="90000" tIns="45000" bIns="45000" anchor="ctr">
            <a:noAutofit/>
          </a:bodyPr>
          <a:p>
            <a:endParaRPr b="0" lang="en-US" sz="2400" spc="-1" strike="noStrike">
              <a:solidFill>
                <a:schemeClr val="dk1"/>
              </a:solidFill>
              <a:latin typeface="Tahoma"/>
            </a:endParaRPr>
          </a:p>
        </p:txBody>
      </p:sp>
      <p:sp>
        <p:nvSpPr>
          <p:cNvPr id="55" name="Oval 10"/>
          <p:cNvSpPr/>
          <p:nvPr/>
        </p:nvSpPr>
        <p:spPr>
          <a:xfrm>
            <a:off x="6838920" y="292572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56" name="Oval 11"/>
          <p:cNvSpPr/>
          <p:nvPr/>
        </p:nvSpPr>
        <p:spPr>
          <a:xfrm>
            <a:off x="6934320" y="3021120"/>
            <a:ext cx="420480" cy="4186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57" name="PlaceHolder 1"/>
          <p:cNvSpPr>
            <a:spLocks noGrp="1"/>
          </p:cNvSpPr>
          <p:nvPr>
            <p:ph type="body"/>
          </p:nvPr>
        </p:nvSpPr>
        <p:spPr>
          <a:xfrm>
            <a:off x="304920" y="304920"/>
            <a:ext cx="6552720" cy="5820840"/>
          </a:xfrm>
          <a:prstGeom prst="rect">
            <a:avLst/>
          </a:prstGeom>
          <a:noFill/>
          <a:ln w="9360">
            <a:noFill/>
          </a:ln>
        </p:spPr>
        <p:txBody>
          <a:bodyPr numCol="1" spcCol="0" lIns="91440" rIns="91440" tIns="45720" bIns="45720" anchor="t" vert="eaVe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58" name="PlaceHolder 2"/>
          <p:cNvSpPr>
            <a:spLocks noGrp="1"/>
          </p:cNvSpPr>
          <p:nvPr>
            <p:ph type="title"/>
          </p:nvPr>
        </p:nvSpPr>
        <p:spPr>
          <a:xfrm>
            <a:off x="7391520" y="304920"/>
            <a:ext cx="1447560" cy="5851080"/>
          </a:xfrm>
          <a:prstGeom prst="rect">
            <a:avLst/>
          </a:prstGeom>
          <a:noFill/>
          <a:ln w="9360">
            <a:noFill/>
          </a:ln>
        </p:spPr>
        <p:txBody>
          <a:bodyPr numCol="1" spcCol="0" lIns="91440" rIns="91440" tIns="45720" bIns="45720" anchor="b" vert="eaVert">
            <a:noAutofit/>
          </a:bodyPr>
          <a:p>
            <a:pPr indent="0" algn="ctr">
              <a:lnSpc>
                <a:spcPct val="100000"/>
              </a:lnSpc>
              <a:buNone/>
            </a:pPr>
            <a:r>
              <a:rPr b="0" lang="en-US" sz="3300" spc="-1" strike="noStrike">
                <a:solidFill>
                  <a:srgbClr val="7b9899"/>
                </a:solidFill>
                <a:latin typeface="Georgia"/>
              </a:rPr>
              <a:t>Click to edit Master title style</a:t>
            </a:r>
            <a:endParaRPr b="0" lang="en-US" sz="3300" spc="-1" strike="noStrike">
              <a:solidFill>
                <a:schemeClr val="dk1"/>
              </a:solidFill>
              <a:latin typeface="Tahoma"/>
            </a:endParaRPr>
          </a:p>
        </p:txBody>
      </p:sp>
      <p:sp>
        <p:nvSpPr>
          <p:cNvPr id="59" name="PlaceHolder 3"/>
          <p:cNvSpPr>
            <a:spLocks noGrp="1"/>
          </p:cNvSpPr>
          <p:nvPr>
            <p:ph type="sldNum" idx="7"/>
          </p:nvPr>
        </p:nvSpPr>
        <p:spPr>
          <a:xfrm>
            <a:off x="6915240" y="300996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4B3A8171-E5D8-4F03-B9F2-0895E1E0D14C}"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
        <p:nvSpPr>
          <p:cNvPr id="60" name="PlaceHolder 4"/>
          <p:cNvSpPr>
            <a:spLocks noGrp="1"/>
          </p:cNvSpPr>
          <p:nvPr>
            <p:ph type="dt" idx="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61" name="PlaceHolder 5"/>
          <p:cNvSpPr>
            <a:spLocks noGrp="1"/>
          </p:cNvSpPr>
          <p:nvPr>
            <p:ph type="ftr" idx="9"/>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62"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63"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64"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65"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66"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67"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68"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69"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70"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71" name="PlaceHolder 1"/>
          <p:cNvSpPr>
            <a:spLocks noGrp="1"/>
          </p:cNvSpPr>
          <p:nvPr>
            <p:ph type="title"/>
          </p:nvPr>
        </p:nvSpPr>
        <p:spPr>
          <a:xfrm>
            <a:off x="152280" y="304920"/>
            <a:ext cx="876276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Click to edit Master title style</a:t>
            </a:r>
            <a:endParaRPr b="0" lang="en-US" sz="3300" spc="-1" strike="noStrike">
              <a:solidFill>
                <a:schemeClr val="dk1"/>
              </a:solidFill>
              <a:latin typeface="Tahoma"/>
            </a:endParaRPr>
          </a:p>
        </p:txBody>
      </p:sp>
      <p:sp>
        <p:nvSpPr>
          <p:cNvPr id="72" name="PlaceHolder 2"/>
          <p:cNvSpPr>
            <a:spLocks noGrp="1"/>
          </p:cNvSpPr>
          <p:nvPr>
            <p:ph type="body"/>
          </p:nvPr>
        </p:nvSpPr>
        <p:spPr>
          <a:xfrm>
            <a:off x="304920" y="1295280"/>
            <a:ext cx="4114440" cy="518112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73" name="PlaceHolder 3"/>
          <p:cNvSpPr>
            <a:spLocks noGrp="1"/>
          </p:cNvSpPr>
          <p:nvPr>
            <p:ph type="body"/>
          </p:nvPr>
        </p:nvSpPr>
        <p:spPr>
          <a:xfrm>
            <a:off x="4572000" y="1295280"/>
            <a:ext cx="4114440" cy="251424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74" name="PlaceHolder 4"/>
          <p:cNvSpPr>
            <a:spLocks noGrp="1"/>
          </p:cNvSpPr>
          <p:nvPr>
            <p:ph type="body"/>
          </p:nvPr>
        </p:nvSpPr>
        <p:spPr>
          <a:xfrm>
            <a:off x="4572000" y="3962520"/>
            <a:ext cx="4114440" cy="251424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75" name="PlaceHolder 5"/>
          <p:cNvSpPr>
            <a:spLocks noGrp="1"/>
          </p:cNvSpPr>
          <p:nvPr>
            <p:ph type="dt" idx="1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76" name="PlaceHolder 6"/>
          <p:cNvSpPr>
            <a:spLocks noGrp="1"/>
          </p:cNvSpPr>
          <p:nvPr>
            <p:ph type="ftr" idx="11"/>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77" name="PlaceHolder 7"/>
          <p:cNvSpPr>
            <a:spLocks noGrp="1"/>
          </p:cNvSpPr>
          <p:nvPr>
            <p:ph type="sldNum" idx="12"/>
          </p:nvPr>
        </p:nvSpPr>
        <p:spPr>
          <a:xfrm>
            <a:off x="4343400" y="10396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1E1B9EE3-7800-4236-BB07-95030B44F719}"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82"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83"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84"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85"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86"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87"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88"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89"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90"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91"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chemeClr val="accent3">
                    <a:shade val="75000"/>
                  </a:schemeClr>
                </a:solidFill>
                <a:latin typeface="Georgia"/>
              </a:rPr>
              <a:t>Click to edit Master title style</a:t>
            </a:r>
            <a:endParaRPr b="0" lang="en-US" sz="3300" spc="-1" strike="noStrike">
              <a:solidFill>
                <a:schemeClr val="dk1"/>
              </a:solidFill>
              <a:latin typeface="Tahoma"/>
            </a:endParaRPr>
          </a:p>
        </p:txBody>
      </p:sp>
      <p:sp>
        <p:nvSpPr>
          <p:cNvPr id="92" name="PlaceHolder 2"/>
          <p:cNvSpPr>
            <a:spLocks noGrp="1"/>
          </p:cNvSpPr>
          <p:nvPr>
            <p:ph type="body"/>
          </p:nvPr>
        </p:nvSpPr>
        <p:spPr>
          <a:xfrm>
            <a:off x="301680" y="1527120"/>
            <a:ext cx="8503560" cy="457164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93" name="PlaceHolder 3"/>
          <p:cNvSpPr>
            <a:spLocks noGrp="1"/>
          </p:cNvSpPr>
          <p:nvPr>
            <p:ph type="dt" idx="13"/>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94" name="PlaceHolder 4"/>
          <p:cNvSpPr>
            <a:spLocks noGrp="1"/>
          </p:cNvSpPr>
          <p:nvPr>
            <p:ph type="ftr" idx="14"/>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95" name="PlaceHolder 5"/>
          <p:cNvSpPr>
            <a:spLocks noGrp="1"/>
          </p:cNvSpPr>
          <p:nvPr>
            <p:ph type="sldNum" idx="1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29D771C8-6CEB-468E-85CB-C849AE9D4A32}"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98"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99"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0"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1"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2"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3"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4"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05"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06"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07" name="Rectangle 3"/>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8" name="Rectangle 4"/>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09" name="Rectangle 5"/>
          <p:cNvSpPr/>
          <p:nvPr/>
        </p:nvSpPr>
        <p:spPr>
          <a:xfrm>
            <a:off x="0" y="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10" name="Rectangle 6"/>
          <p:cNvSpPr/>
          <p:nvPr/>
        </p:nvSpPr>
        <p:spPr>
          <a:xfrm>
            <a:off x="8991720" y="1908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11" name="Rectangle 7"/>
          <p:cNvSpPr/>
          <p:nvPr/>
        </p:nvSpPr>
        <p:spPr>
          <a:xfrm>
            <a:off x="152280" y="2286000"/>
            <a:ext cx="8832600" cy="304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12" name="Rectangle 8"/>
          <p:cNvSpPr/>
          <p:nvPr/>
        </p:nvSpPr>
        <p:spPr>
          <a:xfrm>
            <a:off x="155520" y="142920"/>
            <a:ext cx="8832600" cy="2139480"/>
          </a:xfrm>
          <a:prstGeom prst="rect">
            <a:avLst/>
          </a:prstGeom>
          <a:solidFill>
            <a:schemeClr val="accent1"/>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13" name="Rectangle 9"/>
          <p:cNvSpPr/>
          <p:nvPr/>
        </p:nvSpPr>
        <p:spPr>
          <a:xfrm>
            <a:off x="146160" y="639144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14" name="Rectangle 10"/>
          <p:cNvSpPr/>
          <p:nvPr/>
        </p:nvSpPr>
        <p:spPr>
          <a:xfrm>
            <a:off x="152280" y="15228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15" name="Straight Connector 11"/>
          <p:cNvSpPr/>
          <p:nvPr/>
        </p:nvSpPr>
        <p:spPr>
          <a:xfrm>
            <a:off x="152280" y="2438280"/>
            <a:ext cx="8832960" cy="360"/>
          </a:xfrm>
          <a:prstGeom prst="line">
            <a:avLst/>
          </a:prstGeom>
          <a:ln w="11430">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16" name="Oval 12"/>
          <p:cNvSpPr/>
          <p:nvPr/>
        </p:nvSpPr>
        <p:spPr>
          <a:xfrm>
            <a:off x="4267080" y="211464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17" name="Oval 13"/>
          <p:cNvSpPr/>
          <p:nvPr/>
        </p:nvSpPr>
        <p:spPr>
          <a:xfrm>
            <a:off x="4362480" y="220968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18" name="PlaceHolder 1"/>
          <p:cNvSpPr>
            <a:spLocks noGrp="1"/>
          </p:cNvSpPr>
          <p:nvPr>
            <p:ph type="body"/>
          </p:nvPr>
        </p:nvSpPr>
        <p:spPr>
          <a:xfrm>
            <a:off x="1368360" y="2743200"/>
            <a:ext cx="6479640" cy="1672920"/>
          </a:xfrm>
          <a:prstGeom prst="rect">
            <a:avLst/>
          </a:prstGeom>
          <a:noFill/>
          <a:ln w="9360">
            <a:noFill/>
          </a:ln>
        </p:spPr>
        <p:txBody>
          <a:bodyPr numCol="1" spcCol="0" lIns="91440" rIns="91440" tIns="45720" bIns="45720" anchor="t">
            <a:noAutofit/>
          </a:bodyPr>
          <a:p>
            <a:pPr indent="0" algn="ctr">
              <a:lnSpc>
                <a:spcPct val="100000"/>
              </a:lnSpc>
              <a:spcBef>
                <a:spcPts val="320"/>
              </a:spcBef>
              <a:buNone/>
              <a:tabLst>
                <a:tab algn="l" pos="0"/>
              </a:tabLst>
            </a:pPr>
            <a:r>
              <a:rPr b="1" lang="en-US" sz="1600" spc="248" strike="noStrike" cap="all">
                <a:solidFill>
                  <a:schemeClr val="dk2"/>
                </a:solidFill>
                <a:latin typeface="Georgia"/>
              </a:rPr>
              <a:t>Click to edit Master text styles</a:t>
            </a:r>
            <a:endParaRPr b="0" lang="en-US" sz="1600" spc="-1" strike="noStrike">
              <a:solidFill>
                <a:schemeClr val="dk1"/>
              </a:solidFill>
              <a:latin typeface="Georgia"/>
            </a:endParaRPr>
          </a:p>
        </p:txBody>
      </p:sp>
      <p:sp>
        <p:nvSpPr>
          <p:cNvPr id="119" name="PlaceHolder 2"/>
          <p:cNvSpPr>
            <a:spLocks noGrp="1"/>
          </p:cNvSpPr>
          <p:nvPr>
            <p:ph type="title"/>
          </p:nvPr>
        </p:nvSpPr>
        <p:spPr>
          <a:xfrm>
            <a:off x="722160" y="533520"/>
            <a:ext cx="7772040" cy="1523520"/>
          </a:xfrm>
          <a:prstGeom prst="rect">
            <a:avLst/>
          </a:prstGeom>
          <a:noFill/>
          <a:ln w="9360">
            <a:noFill/>
          </a:ln>
        </p:spPr>
        <p:txBody>
          <a:bodyPr numCol="1" spcCol="0" lIns="91440" rIns="91440" tIns="45720" bIns="45720" anchor="b">
            <a:noAutofit/>
          </a:bodyPr>
          <a:p>
            <a:pPr indent="0" algn="ctr">
              <a:lnSpc>
                <a:spcPct val="100000"/>
              </a:lnSpc>
              <a:buNone/>
            </a:pPr>
            <a:r>
              <a:rPr b="0" lang="en-US" sz="4200" spc="-1" strike="noStrike">
                <a:solidFill>
                  <a:srgbClr val="ffffff"/>
                </a:solidFill>
                <a:latin typeface="Georgia"/>
              </a:rPr>
              <a:t>Click to edit Master title style</a:t>
            </a:r>
            <a:endParaRPr b="0" lang="en-US" sz="4200" spc="-1" strike="noStrike">
              <a:solidFill>
                <a:schemeClr val="dk1"/>
              </a:solidFill>
              <a:latin typeface="Tahoma"/>
            </a:endParaRPr>
          </a:p>
        </p:txBody>
      </p:sp>
      <p:sp>
        <p:nvSpPr>
          <p:cNvPr id="120" name="PlaceHolder 3"/>
          <p:cNvSpPr>
            <a:spLocks noGrp="1"/>
          </p:cNvSpPr>
          <p:nvPr>
            <p:ph type="ftr" idx="16"/>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121" name="PlaceHolder 4"/>
          <p:cNvSpPr>
            <a:spLocks noGrp="1"/>
          </p:cNvSpPr>
          <p:nvPr>
            <p:ph type="dt" idx="17"/>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122" name="PlaceHolder 5"/>
          <p:cNvSpPr>
            <a:spLocks noGrp="1"/>
          </p:cNvSpPr>
          <p:nvPr>
            <p:ph type="sldNum" idx="18"/>
          </p:nvPr>
        </p:nvSpPr>
        <p:spPr>
          <a:xfrm>
            <a:off x="4343400" y="219852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DC79D7A4-9A14-46A2-A52F-C1CD0C20E2F0}"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123"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24"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25"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26"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27"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28"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29"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30"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31"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32" name="Straight Connector 4"/>
          <p:cNvSpPr/>
          <p:nvPr/>
        </p:nvSpPr>
        <p:spPr>
          <a:xfrm flipV="1">
            <a:off x="4562280" y="1576080"/>
            <a:ext cx="9720" cy="4818240"/>
          </a:xfrm>
          <a:prstGeom prst="line">
            <a:avLst/>
          </a:prstGeom>
          <a:ln w="9525">
            <a:solidFill>
              <a:srgbClr val="646b86"/>
            </a:solidFill>
            <a:prstDash val="sysDash"/>
            <a:round/>
          </a:ln>
        </p:spPr>
        <p:style>
          <a:lnRef idx="0"/>
          <a:fillRef idx="0"/>
          <a:effectRef idx="0"/>
          <a:fontRef idx="minor"/>
        </p:style>
        <p:txBody>
          <a:bodyPr lIns="90000" rIns="90000" tIns="45000" bIns="45000" anchor="ctr">
            <a:noAutofit/>
          </a:bodyPr>
          <a:p>
            <a:endParaRPr b="0" lang="en-US" sz="2400" spc="-1" strike="noStrike">
              <a:solidFill>
                <a:schemeClr val="dk1"/>
              </a:solidFill>
              <a:latin typeface="Tahoma"/>
            </a:endParaRPr>
          </a:p>
        </p:txBody>
      </p:sp>
      <p:sp>
        <p:nvSpPr>
          <p:cNvPr id="133"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Click to edit Master title style</a:t>
            </a:r>
            <a:endParaRPr b="0" lang="en-US" sz="3300" spc="-1" strike="noStrike">
              <a:solidFill>
                <a:schemeClr val="dk1"/>
              </a:solidFill>
              <a:latin typeface="Tahoma"/>
            </a:endParaRPr>
          </a:p>
        </p:txBody>
      </p:sp>
      <p:sp>
        <p:nvSpPr>
          <p:cNvPr id="134" name="PlaceHolder 2"/>
          <p:cNvSpPr>
            <a:spLocks noGrp="1"/>
          </p:cNvSpPr>
          <p:nvPr>
            <p:ph type="body"/>
          </p:nvPr>
        </p:nvSpPr>
        <p:spPr>
          <a:xfrm>
            <a:off x="301680" y="1371600"/>
            <a:ext cx="4038120" cy="4681440"/>
          </a:xfrm>
          <a:prstGeom prst="rect">
            <a:avLst/>
          </a:prstGeom>
          <a:noFill/>
          <a:ln w="9360">
            <a:noFill/>
          </a:ln>
        </p:spPr>
        <p:txBody>
          <a:bodyPr numCol="1" spcCol="0" lIns="91440" rIns="91440" tIns="45720" bIns="45720" anchor="t">
            <a:noAutofit/>
          </a:bodyPr>
          <a:p>
            <a:pPr marL="272880" indent="-272880">
              <a:lnSpc>
                <a:spcPct val="100000"/>
              </a:lnSpc>
              <a:spcBef>
                <a:spcPts val="499"/>
              </a:spcBef>
              <a:buClr>
                <a:srgbClr val="d16349"/>
              </a:buClr>
              <a:buSzPct val="85000"/>
              <a:buFont typeface="Wingdings 2" charset="2"/>
              <a:buChar char=""/>
            </a:pPr>
            <a:r>
              <a:rPr b="0" lang="en-US" sz="2500" spc="-1" strike="noStrike">
                <a:solidFill>
                  <a:schemeClr val="dk1"/>
                </a:solidFill>
                <a:latin typeface="Georgia"/>
              </a:rPr>
              <a:t>Click to edit Master text styles</a:t>
            </a:r>
            <a:endParaRPr b="0" lang="en-US" sz="25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135" name="PlaceHolder 3"/>
          <p:cNvSpPr>
            <a:spLocks noGrp="1"/>
          </p:cNvSpPr>
          <p:nvPr>
            <p:ph type="body"/>
          </p:nvPr>
        </p:nvSpPr>
        <p:spPr>
          <a:xfrm>
            <a:off x="4800600" y="1371600"/>
            <a:ext cx="4038120" cy="4681440"/>
          </a:xfrm>
          <a:prstGeom prst="rect">
            <a:avLst/>
          </a:prstGeom>
          <a:noFill/>
          <a:ln w="9360">
            <a:noFill/>
          </a:ln>
        </p:spPr>
        <p:txBody>
          <a:bodyPr numCol="1" spcCol="0" lIns="91440" rIns="91440" tIns="45720" bIns="45720" anchor="t">
            <a:noAutofit/>
          </a:bodyPr>
          <a:p>
            <a:pPr marL="272880" indent="-272880">
              <a:lnSpc>
                <a:spcPct val="100000"/>
              </a:lnSpc>
              <a:spcBef>
                <a:spcPts val="499"/>
              </a:spcBef>
              <a:buClr>
                <a:srgbClr val="d16349"/>
              </a:buClr>
              <a:buSzPct val="85000"/>
              <a:buFont typeface="Wingdings 2" charset="2"/>
              <a:buChar char=""/>
            </a:pPr>
            <a:r>
              <a:rPr b="0" lang="en-US" sz="2500" spc="-1" strike="noStrike">
                <a:solidFill>
                  <a:schemeClr val="dk1"/>
                </a:solidFill>
                <a:latin typeface="Georgia"/>
              </a:rPr>
              <a:t>Click to edit Master text styles</a:t>
            </a:r>
            <a:endParaRPr b="0" lang="en-US" sz="25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136" name="PlaceHolder 4"/>
          <p:cNvSpPr>
            <a:spLocks noGrp="1"/>
          </p:cNvSpPr>
          <p:nvPr>
            <p:ph type="dt" idx="19"/>
          </p:nvPr>
        </p:nvSpPr>
        <p:spPr>
          <a:xfrm>
            <a:off x="5791320" y="641016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137" name="PlaceHolder 5"/>
          <p:cNvSpPr>
            <a:spLocks noGrp="1"/>
          </p:cNvSpPr>
          <p:nvPr>
            <p:ph type="ftr" idx="20"/>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138" name="PlaceHolder 6"/>
          <p:cNvSpPr>
            <a:spLocks noGrp="1"/>
          </p:cNvSpPr>
          <p:nvPr>
            <p:ph type="sldNum" idx="21"/>
          </p:nvPr>
        </p:nvSpPr>
        <p:spPr>
          <a:xfrm>
            <a:off x="4343400" y="10396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84F79087-D427-481E-8CB9-E09CE46980A6}"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142"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43"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44"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45"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46"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47"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48"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49"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50"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51" name="Straight Connector 6"/>
          <p:cNvSpPr/>
          <p:nvPr/>
        </p:nvSpPr>
        <p:spPr>
          <a:xfrm flipV="1">
            <a:off x="4572000" y="2199960"/>
            <a:ext cx="360" cy="4187880"/>
          </a:xfrm>
          <a:prstGeom prst="line">
            <a:avLst/>
          </a:prstGeom>
          <a:ln w="9525">
            <a:solidFill>
              <a:srgbClr val="646b86"/>
            </a:solidFill>
            <a:prstDash val="sysDash"/>
            <a:round/>
          </a:ln>
        </p:spPr>
        <p:style>
          <a:lnRef idx="0"/>
          <a:fillRef idx="0"/>
          <a:effectRef idx="0"/>
          <a:fontRef idx="minor"/>
        </p:style>
        <p:txBody>
          <a:bodyPr lIns="90000" rIns="90000" tIns="45000" bIns="45000" anchor="ctr">
            <a:noAutofit/>
          </a:bodyPr>
          <a:p>
            <a:endParaRPr b="0" lang="en-US" sz="2400" spc="-1" strike="noStrike">
              <a:solidFill>
                <a:schemeClr val="dk1"/>
              </a:solidFill>
              <a:latin typeface="Tahoma"/>
            </a:endParaRPr>
          </a:p>
        </p:txBody>
      </p:sp>
      <p:sp>
        <p:nvSpPr>
          <p:cNvPr id="152" name="Rectangle 7"/>
          <p:cNvSpPr/>
          <p:nvPr/>
        </p:nvSpPr>
        <p:spPr>
          <a:xfrm>
            <a:off x="0" y="0"/>
            <a:ext cx="9143640" cy="1447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53" name="Rectangle 8"/>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54" name="Rectangle 9"/>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55" name="Rectangle 10"/>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56" name="Rectangle 11"/>
          <p:cNvSpPr/>
          <p:nvPr/>
        </p:nvSpPr>
        <p:spPr>
          <a:xfrm>
            <a:off x="152280" y="1371600"/>
            <a:ext cx="8832600" cy="914040"/>
          </a:xfrm>
          <a:prstGeom prst="rect">
            <a:avLst/>
          </a:prstGeom>
          <a:solidFill>
            <a:schemeClr val="accent1"/>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57" name="Rectangle 12"/>
          <p:cNvSpPr/>
          <p:nvPr/>
        </p:nvSpPr>
        <p:spPr>
          <a:xfrm>
            <a:off x="146160" y="6391440"/>
            <a:ext cx="8832600" cy="31068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58" name="Straight Connector 13"/>
          <p:cNvSpPr/>
          <p:nvPr/>
        </p:nvSpPr>
        <p:spPr>
          <a:xfrm>
            <a:off x="152280" y="1279440"/>
            <a:ext cx="8832960" cy="360"/>
          </a:xfrm>
          <a:prstGeom prst="line">
            <a:avLst/>
          </a:prstGeom>
          <a:ln w="11430">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59" name="Rectangle 14"/>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60" name="Oval 15"/>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61" name="Oval 16"/>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62" name="PlaceHolder 1"/>
          <p:cNvSpPr>
            <a:spLocks noGrp="1"/>
          </p:cNvSpPr>
          <p:nvPr>
            <p:ph type="body"/>
          </p:nvPr>
        </p:nvSpPr>
        <p:spPr>
          <a:xfrm>
            <a:off x="301680" y="1523880"/>
            <a:ext cx="4039920" cy="732600"/>
          </a:xfrm>
          <a:prstGeom prst="rect">
            <a:avLst/>
          </a:prstGeom>
          <a:noFill/>
          <a:ln w="15840">
            <a:noFill/>
          </a:ln>
          <a:effectLst>
            <a:outerShdw dist="25560" dir="5400000" blurRad="50760" rotWithShape="0">
              <a:srgbClr val="000000">
                <a:alpha val="35000"/>
              </a:srgbClr>
            </a:outerShdw>
          </a:effectLst>
        </p:spPr>
        <p:txBody>
          <a:bodyPr numCol="1" spcCol="0" lIns="91440" rIns="91440" tIns="45720" bIns="45720" anchor="ctr">
            <a:noAutofit/>
          </a:bodyPr>
          <a:p>
            <a:pPr indent="0">
              <a:lnSpc>
                <a:spcPct val="100000"/>
              </a:lnSpc>
              <a:spcBef>
                <a:spcPts val="439"/>
              </a:spcBef>
              <a:buNone/>
              <a:tabLst>
                <a:tab algn="l" pos="0"/>
              </a:tabLst>
            </a:pPr>
            <a:r>
              <a:rPr b="1" lang="en-US" sz="2200" spc="-1" strike="noStrike">
                <a:solidFill>
                  <a:srgbClr val="ffffff"/>
                </a:solidFill>
                <a:latin typeface="Georgia"/>
              </a:rPr>
              <a:t>Click to edit Master text styles</a:t>
            </a:r>
            <a:endParaRPr b="0" lang="en-US" sz="2200" spc="-1" strike="noStrike">
              <a:solidFill>
                <a:schemeClr val="dk1"/>
              </a:solidFill>
              <a:latin typeface="Georgia"/>
            </a:endParaRPr>
          </a:p>
        </p:txBody>
      </p:sp>
      <p:sp>
        <p:nvSpPr>
          <p:cNvPr id="163" name="PlaceHolder 2"/>
          <p:cNvSpPr>
            <a:spLocks noGrp="1"/>
          </p:cNvSpPr>
          <p:nvPr>
            <p:ph type="body"/>
          </p:nvPr>
        </p:nvSpPr>
        <p:spPr>
          <a:xfrm>
            <a:off x="4791240" y="1523880"/>
            <a:ext cx="4041360" cy="731160"/>
          </a:xfrm>
          <a:prstGeom prst="rect">
            <a:avLst/>
          </a:prstGeom>
          <a:noFill/>
          <a:ln w="15840">
            <a:noFill/>
          </a:ln>
          <a:effectLst>
            <a:outerShdw dist="25560" dir="5400000" blurRad="50760" rotWithShape="0">
              <a:srgbClr val="000000">
                <a:alpha val="35000"/>
              </a:srgbClr>
            </a:outerShdw>
          </a:effectLst>
        </p:spPr>
        <p:txBody>
          <a:bodyPr numCol="1" spcCol="0" lIns="91440" rIns="91440" tIns="45720" bIns="45720" anchor="ctr">
            <a:noAutofit/>
          </a:bodyPr>
          <a:p>
            <a:pPr indent="0">
              <a:lnSpc>
                <a:spcPct val="100000"/>
              </a:lnSpc>
              <a:spcBef>
                <a:spcPts val="439"/>
              </a:spcBef>
              <a:buNone/>
              <a:tabLst>
                <a:tab algn="l" pos="0"/>
              </a:tabLst>
            </a:pPr>
            <a:r>
              <a:rPr b="1" lang="en-US" sz="2200" spc="-1" strike="noStrike">
                <a:solidFill>
                  <a:schemeClr val="lt1"/>
                </a:solidFill>
                <a:latin typeface="Georgia"/>
              </a:rPr>
              <a:t>Click to edit Master text styles</a:t>
            </a:r>
            <a:endParaRPr b="0" lang="en-US" sz="2200" spc="-1" strike="noStrike">
              <a:solidFill>
                <a:schemeClr val="dk1"/>
              </a:solidFill>
              <a:latin typeface="Georgia"/>
            </a:endParaRPr>
          </a:p>
        </p:txBody>
      </p:sp>
      <p:sp>
        <p:nvSpPr>
          <p:cNvPr id="164" name="PlaceHolder 3"/>
          <p:cNvSpPr>
            <a:spLocks noGrp="1"/>
          </p:cNvSpPr>
          <p:nvPr>
            <p:ph type="body"/>
          </p:nvPr>
        </p:nvSpPr>
        <p:spPr>
          <a:xfrm>
            <a:off x="301680" y="2471400"/>
            <a:ext cx="4041360" cy="381816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165" name="PlaceHolder 4"/>
          <p:cNvSpPr>
            <a:spLocks noGrp="1"/>
          </p:cNvSpPr>
          <p:nvPr>
            <p:ph type="body"/>
          </p:nvPr>
        </p:nvSpPr>
        <p:spPr>
          <a:xfrm>
            <a:off x="4800600" y="2471400"/>
            <a:ext cx="4038120" cy="382176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Click to edit Master text styles</a:t>
            </a:r>
            <a:endParaRPr b="0" lang="en-US" sz="27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Second level</a:t>
            </a:r>
            <a:endParaRPr b="0" lang="en-US" sz="22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Third level</a:t>
            </a:r>
            <a:endParaRPr b="0" lang="en-US" sz="2000" spc="-1" strike="noStrike">
              <a:solidFill>
                <a:schemeClr val="dk2"/>
              </a:solidFill>
              <a:latin typeface="Georgia"/>
            </a:endParaRPr>
          </a:p>
          <a:p>
            <a:pPr lvl="3" marL="1096920" indent="-228600">
              <a:lnSpc>
                <a:spcPct val="100000"/>
              </a:lnSpc>
              <a:spcBef>
                <a:spcPts val="400"/>
              </a:spcBef>
              <a:buClr>
                <a:srgbClr val="8c7b70"/>
              </a:buClr>
              <a:buSzPct val="70000"/>
              <a:buFont typeface="Wingdings" charset="2"/>
              <a:buChar char=""/>
            </a:pPr>
            <a:r>
              <a:rPr b="0" lang="en-US" sz="2000" spc="-1" strike="noStrike">
                <a:solidFill>
                  <a:schemeClr val="dk2"/>
                </a:solidFill>
                <a:latin typeface="Georgia"/>
              </a:rPr>
              <a:t>Fourth level</a:t>
            </a:r>
            <a:endParaRPr b="0" lang="en-US" sz="2000" spc="-1" strike="noStrike">
              <a:solidFill>
                <a:schemeClr val="dk1"/>
              </a:solidFill>
              <a:latin typeface="Georgia"/>
            </a:endParaRPr>
          </a:p>
          <a:p>
            <a:pPr lvl="4" marL="1371600" indent="-228600">
              <a:lnSpc>
                <a:spcPct val="100000"/>
              </a:lnSpc>
              <a:spcBef>
                <a:spcPts val="400"/>
              </a:spcBef>
              <a:buClr>
                <a:srgbClr val="8fb08c"/>
              </a:buClr>
              <a:buFont typeface="Symbol" charset="2"/>
              <a:buChar char=""/>
            </a:pPr>
            <a:r>
              <a:rPr b="0" lang="en-US" sz="2000" spc="-1" strike="noStrike">
                <a:solidFill>
                  <a:schemeClr val="dk1"/>
                </a:solidFill>
                <a:latin typeface="Georgia"/>
              </a:rPr>
              <a:t>Fifth level</a:t>
            </a:r>
            <a:endParaRPr b="0" lang="en-US" sz="2000" spc="-1" strike="noStrike">
              <a:solidFill>
                <a:schemeClr val="dk1"/>
              </a:solidFill>
              <a:latin typeface="Georgia"/>
            </a:endParaRPr>
          </a:p>
        </p:txBody>
      </p:sp>
      <p:sp>
        <p:nvSpPr>
          <p:cNvPr id="166" name="PlaceHolder 5"/>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Click to edit Master title style</a:t>
            </a:r>
            <a:endParaRPr b="0" lang="en-US" sz="3300" spc="-1" strike="noStrike">
              <a:solidFill>
                <a:schemeClr val="dk1"/>
              </a:solidFill>
              <a:latin typeface="Tahoma"/>
            </a:endParaRPr>
          </a:p>
        </p:txBody>
      </p:sp>
      <p:sp>
        <p:nvSpPr>
          <p:cNvPr id="167" name="PlaceHolder 6"/>
          <p:cNvSpPr>
            <a:spLocks noGrp="1"/>
          </p:cNvSpPr>
          <p:nvPr>
            <p:ph type="dt" idx="2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168" name="PlaceHolder 7"/>
          <p:cNvSpPr>
            <a:spLocks noGrp="1"/>
          </p:cNvSpPr>
          <p:nvPr>
            <p:ph type="ftr" idx="23"/>
          </p:nvPr>
        </p:nvSpPr>
        <p:spPr>
          <a:xfrm>
            <a:off x="304920" y="6410160"/>
            <a:ext cx="3580920" cy="3646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169" name="PlaceHolder 8"/>
          <p:cNvSpPr>
            <a:spLocks noGrp="1"/>
          </p:cNvSpPr>
          <p:nvPr>
            <p:ph type="sldNum" idx="24"/>
          </p:nvPr>
        </p:nvSpPr>
        <p:spPr>
          <a:xfrm>
            <a:off x="4343400" y="104292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E52791AE-897D-49DC-8AAD-2D667C143EC2}"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noFill/>
      </p:bgPr>
    </p:bg>
    <p:spTree>
      <p:nvGrpSpPr>
        <p:cNvPr id="1" name=""/>
        <p:cNvGrpSpPr/>
        <p:nvPr/>
      </p:nvGrpSpPr>
      <p:grpSpPr>
        <a:xfrm>
          <a:off x="0" y="0"/>
          <a:ext cx="0" cy="0"/>
          <a:chOff x="0" y="0"/>
          <a:chExt cx="0" cy="0"/>
        </a:xfrm>
      </p:grpSpPr>
      <p:sp>
        <p:nvSpPr>
          <p:cNvPr id="170"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71" name="Rectangle 15"/>
          <p:cNvSpPr/>
          <p:nvPr/>
        </p:nvSpPr>
        <p:spPr>
          <a:xfrm>
            <a:off x="0" y="0"/>
            <a:ext cx="9143640" cy="139356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72"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73"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74" name="Rectangle 8"/>
          <p:cNvSpPr/>
          <p:nvPr/>
        </p:nvSpPr>
        <p:spPr>
          <a:xfrm>
            <a:off x="149400" y="6388200"/>
            <a:ext cx="8832600" cy="309240"/>
          </a:xfrm>
          <a:prstGeom prst="rect">
            <a:avLst/>
          </a:prstGeom>
          <a:solidFill>
            <a:schemeClr val="accent3"/>
          </a:solidFill>
          <a:ln w="9525">
            <a:noFill/>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75"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176" name="Straight Connector 9"/>
          <p:cNvSpPr/>
          <p:nvPr/>
        </p:nvSpPr>
        <p:spPr>
          <a:xfrm>
            <a:off x="152280" y="1276200"/>
            <a:ext cx="8832960" cy="360"/>
          </a:xfrm>
          <a:prstGeom prst="line">
            <a:avLst/>
          </a:prstGeom>
          <a:ln w="9525">
            <a:solidFill>
              <a:srgbClr val="8cadae">
                <a:shade val="75000"/>
              </a:srgbClr>
            </a:solidFill>
            <a:prstDash val="sysDash"/>
            <a:round/>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177" name="Oval 11"/>
          <p:cNvSpPr/>
          <p:nvPr/>
        </p:nvSpPr>
        <p:spPr>
          <a:xfrm>
            <a:off x="4267080" y="95580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78" name="Oval 14"/>
          <p:cNvSpPr/>
          <p:nvPr/>
        </p:nvSpPr>
        <p:spPr>
          <a:xfrm>
            <a:off x="4362480" y="1050840"/>
            <a:ext cx="418680" cy="42048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Georgia"/>
            </a:endParaRPr>
          </a:p>
        </p:txBody>
      </p:sp>
      <p:sp>
        <p:nvSpPr>
          <p:cNvPr id="179"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Click to edit Master title style</a:t>
            </a:r>
            <a:endParaRPr b="0" lang="en-US" sz="3300" spc="-1" strike="noStrike">
              <a:solidFill>
                <a:schemeClr val="dk1"/>
              </a:solidFill>
              <a:latin typeface="Tahoma"/>
            </a:endParaRPr>
          </a:p>
        </p:txBody>
      </p:sp>
      <p:sp>
        <p:nvSpPr>
          <p:cNvPr id="180" name="PlaceHolder 2"/>
          <p:cNvSpPr>
            <a:spLocks noGrp="1"/>
          </p:cNvSpPr>
          <p:nvPr>
            <p:ph type="dt" idx="25"/>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r>
              <a:rPr b="0" lang="en-US" sz="1400" spc="-1" strike="noStrike">
                <a:solidFill>
                  <a:srgbClr val="ffffff"/>
                </a:solidFill>
                <a:latin typeface="Tahoma"/>
              </a:rPr>
              <a:t>&lt;date/time&gt;</a:t>
            </a:r>
            <a:endParaRPr b="0" lang="en-GB" sz="1400" spc="-1" strike="noStrike">
              <a:solidFill>
                <a:srgbClr val="000000"/>
              </a:solidFill>
              <a:latin typeface="Times New Roman"/>
            </a:endParaRPr>
          </a:p>
        </p:txBody>
      </p:sp>
      <p:sp>
        <p:nvSpPr>
          <p:cNvPr id="181" name="PlaceHolder 3"/>
          <p:cNvSpPr>
            <a:spLocks noGrp="1"/>
          </p:cNvSpPr>
          <p:nvPr>
            <p:ph type="ftr" idx="26"/>
          </p:nvPr>
        </p:nvSpPr>
        <p:spPr>
          <a:xfrm>
            <a:off x="304920" y="6410160"/>
            <a:ext cx="3580920" cy="36648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ffffff"/>
                </a:solidFill>
                <a:latin typeface="Tahoma"/>
              </a:defRPr>
            </a:lvl1pPr>
          </a:lstStyle>
          <a:p>
            <a:pPr indent="0">
              <a:lnSpc>
                <a:spcPct val="100000"/>
              </a:lnSpc>
              <a:buNone/>
            </a:pPr>
            <a:r>
              <a:rPr b="0" lang="en-US" sz="1200" spc="-1" strike="noStrike">
                <a:solidFill>
                  <a:srgbClr val="ffffff"/>
                </a:solidFill>
                <a:latin typeface="Tahoma"/>
              </a:rPr>
              <a:t>&lt;footer&gt;</a:t>
            </a:r>
            <a:endParaRPr b="0" lang="en-GB" sz="1200" spc="-1" strike="noStrike">
              <a:solidFill>
                <a:srgbClr val="000000"/>
              </a:solidFill>
              <a:latin typeface="Times New Roman"/>
            </a:endParaRPr>
          </a:p>
        </p:txBody>
      </p:sp>
      <p:sp>
        <p:nvSpPr>
          <p:cNvPr id="182" name="PlaceHolder 4"/>
          <p:cNvSpPr>
            <a:spLocks noGrp="1"/>
          </p:cNvSpPr>
          <p:nvPr>
            <p:ph type="sldNum" idx="27"/>
          </p:nvPr>
        </p:nvSpPr>
        <p:spPr>
          <a:xfrm>
            <a:off x="4343400" y="103680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C9136B9C-A831-4A6A-A85F-2A70D59778AC}" type="slidenum">
              <a:rPr b="0" lang="en-US" sz="1600" spc="-1" strike="noStrike">
                <a:solidFill>
                  <a:schemeClr val="accent3">
                    <a:shade val="75000"/>
                  </a:schemeClr>
                </a:solidFill>
                <a:latin typeface="Tahoma"/>
              </a:rPr>
              <a:t>&lt;number&gt;</a:t>
            </a:fld>
            <a:endParaRPr b="0" lang="en-GB" sz="1600" spc="-1" strike="noStrike">
              <a:solidFill>
                <a:srgbClr val="000000"/>
              </a:solidFill>
              <a:latin typeface="Times New Roman"/>
            </a:endParaRPr>
          </a:p>
        </p:txBody>
      </p:sp>
      <p:sp>
        <p:nvSpPr>
          <p:cNvPr id="18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700" spc="-1" strike="noStrike">
                <a:solidFill>
                  <a:schemeClr val="dk1"/>
                </a:solidFill>
                <a:latin typeface="Georgia"/>
              </a:rPr>
              <a:t>Click to edit the outline text format</a:t>
            </a:r>
            <a:endParaRPr b="0" lang="en-US" sz="2700" spc="-1" strike="noStrike">
              <a:solidFill>
                <a:schemeClr val="dk1"/>
              </a:solidFill>
              <a:latin typeface="Georgia"/>
            </a:endParaRPr>
          </a:p>
          <a:p>
            <a:pPr lvl="1" marL="864000" indent="-324000">
              <a:spcBef>
                <a:spcPts val="1134"/>
              </a:spcBef>
              <a:buClr>
                <a:srgbClr val="000000"/>
              </a:buClr>
              <a:buSzPct val="75000"/>
              <a:buFont typeface="Symbol" charset="2"/>
              <a:buChar char=""/>
            </a:pPr>
            <a:r>
              <a:rPr b="0" lang="en-US" sz="2000" spc="-1" strike="noStrike">
                <a:solidFill>
                  <a:schemeClr val="dk1"/>
                </a:solidFill>
                <a:latin typeface="Georgia"/>
              </a:rPr>
              <a:t>Second Outline Level</a:t>
            </a:r>
            <a:endParaRPr b="0" lang="en-US" sz="2000" spc="-1" strike="noStrike">
              <a:solidFill>
                <a:schemeClr val="dk1"/>
              </a:solidFill>
              <a:latin typeface="Georgia"/>
            </a:endParaRPr>
          </a:p>
          <a:p>
            <a:pPr lvl="2" marL="1296000" indent="-288000">
              <a:spcBef>
                <a:spcPts val="850"/>
              </a:spcBef>
              <a:buClr>
                <a:srgbClr val="000000"/>
              </a:buClr>
              <a:buSzPct val="45000"/>
              <a:buFont typeface="Wingdings" charset="2"/>
              <a:buChar char=""/>
            </a:pPr>
            <a:r>
              <a:rPr b="0" lang="en-US" sz="2000" spc="-1" strike="noStrike">
                <a:solidFill>
                  <a:schemeClr val="dk2"/>
                </a:solidFill>
                <a:latin typeface="Georgia"/>
              </a:rPr>
              <a:t>Third Outline Level</a:t>
            </a:r>
            <a:endParaRPr b="0" lang="en-US" sz="2000" spc="-1" strike="noStrike">
              <a:solidFill>
                <a:schemeClr val="dk2"/>
              </a:solidFill>
              <a:latin typeface="Georgia"/>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Georgia"/>
              </a:rPr>
              <a:t>Fourth Outline Level</a:t>
            </a:r>
            <a:endParaRPr b="0" lang="en-US" sz="2000" spc="-1" strike="noStrike">
              <a:solidFill>
                <a:schemeClr val="dk1"/>
              </a:solidFill>
              <a:latin typeface="Georgia"/>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Georgia"/>
              </a:rPr>
              <a:t>Fifth Outline Level</a:t>
            </a:r>
            <a:endParaRPr b="0" lang="en-US" sz="2000" spc="-1" strike="noStrike">
              <a:solidFill>
                <a:schemeClr val="dk1"/>
              </a:solidFill>
              <a:latin typeface="Georgia"/>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Georgia"/>
              </a:rPr>
              <a:t>Sixth Outline Level</a:t>
            </a:r>
            <a:endParaRPr b="0" lang="en-US" sz="2000" spc="-1" strike="noStrike">
              <a:solidFill>
                <a:schemeClr val="dk1"/>
              </a:solidFill>
              <a:latin typeface="Georgia"/>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Georgia"/>
              </a:rPr>
              <a:t>Seventh Outline Level</a:t>
            </a:r>
            <a:endParaRPr b="0" lang="en-US" sz="2000" spc="-1" strike="noStrike">
              <a:solidFill>
                <a:schemeClr val="dk1"/>
              </a:solidFill>
              <a:latin typeface="Georgia"/>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oleObject" Target="../embeddings/oleObject2.bin"/><Relationship Id="rId4" Type="http://schemas.openxmlformats.org/officeDocument/2006/relationships/image" Target="../media/image4.wmf"/><Relationship Id="rId5"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wmf"/><Relationship Id="rId3" Type="http://schemas.openxmlformats.org/officeDocument/2006/relationships/oleObject" Target="../embeddings/oleObject2.bin"/><Relationship Id="rId4" Type="http://schemas.openxmlformats.org/officeDocument/2006/relationships/image" Target="../media/image7.wmf"/><Relationship Id="rId5" Type="http://schemas.openxmlformats.org/officeDocument/2006/relationships/oleObject" Target="../embeddings/oleObject3.bin"/><Relationship Id="rId6" Type="http://schemas.openxmlformats.org/officeDocument/2006/relationships/image" Target="../media/image8.wmf"/><Relationship Id="rId7" Type="http://schemas.openxmlformats.org/officeDocument/2006/relationships/oleObject" Target="../embeddings/oleObject4.bin"/><Relationship Id="rId8" Type="http://schemas.openxmlformats.org/officeDocument/2006/relationships/image" Target="../media/image9.wmf"/><Relationship Id="rId9" Type="http://schemas.openxmlformats.org/officeDocument/2006/relationships/oleObject" Target="../embeddings/oleObject5.bin"/><Relationship Id="rId10" Type="http://schemas.openxmlformats.org/officeDocument/2006/relationships/image" Target="../media/image10.wmf"/><Relationship Id="rId11" Type="http://schemas.openxmlformats.org/officeDocument/2006/relationships/oleObject" Target="../embeddings/oleObject6.bin"/><Relationship Id="rId12" Type="http://schemas.openxmlformats.org/officeDocument/2006/relationships/image" Target="../media/image11.wmf"/><Relationship Id="rId13" Type="http://schemas.openxmlformats.org/officeDocument/2006/relationships/slideLayout" Target="../slideLayouts/slideLayout4.xml"/><Relationship Id="rId1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Rectangle 2061"/>
          <p:cNvSpPr/>
          <p:nvPr/>
        </p:nvSpPr>
        <p:spPr>
          <a:xfrm>
            <a:off x="7238880" y="6477120"/>
            <a:ext cx="1904760" cy="38052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pPr>
            <a:fld id="{7D6969FC-FC5A-475A-994A-40484FB4F1F1}" type="slidenum">
              <a:rPr b="0" lang="en-US" sz="1200" spc="-1" strike="noStrike">
                <a:solidFill>
                  <a:schemeClr val="dk1"/>
                </a:solidFill>
                <a:latin typeface="Tahoma"/>
              </a:rPr>
              <a:t>&lt;number&gt;</a:t>
            </a:fld>
            <a:endParaRPr b="0" lang="en-GB" sz="1200" spc="-1" strike="noStrike">
              <a:solidFill>
                <a:srgbClr val="000000"/>
              </a:solidFill>
              <a:latin typeface="Arial"/>
            </a:endParaRPr>
          </a:p>
        </p:txBody>
      </p:sp>
      <p:sp>
        <p:nvSpPr>
          <p:cNvPr id="264" name="PlaceHolder 1"/>
          <p:cNvSpPr>
            <a:spLocks noGrp="1"/>
          </p:cNvSpPr>
          <p:nvPr>
            <p:ph type="subTitle"/>
          </p:nvPr>
        </p:nvSpPr>
        <p:spPr>
          <a:xfrm>
            <a:off x="1371600" y="2819520"/>
            <a:ext cx="6400440" cy="914040"/>
          </a:xfrm>
          <a:prstGeom prst="rect">
            <a:avLst/>
          </a:prstGeom>
          <a:noFill/>
          <a:ln w="9360">
            <a:noFill/>
          </a:ln>
        </p:spPr>
        <p:txBody>
          <a:bodyPr numCol="1" spcCol="0" lIns="91440" rIns="91440" tIns="45720" bIns="45720" anchor="t">
            <a:normAutofit fontScale="61923" lnSpcReduction="10000"/>
          </a:bodyPr>
          <a:p>
            <a:pPr algn="ctr">
              <a:lnSpc>
                <a:spcPct val="100000"/>
              </a:lnSpc>
              <a:spcBef>
                <a:spcPts val="320"/>
              </a:spcBef>
              <a:tabLst>
                <a:tab algn="l" pos="0"/>
              </a:tabLst>
            </a:pPr>
            <a:r>
              <a:rPr b="1" lang="en-US" sz="1600" spc="248" strike="noStrike" cap="all">
                <a:solidFill>
                  <a:schemeClr val="accent3">
                    <a:shade val="75000"/>
                  </a:schemeClr>
                </a:solidFill>
                <a:latin typeface="Georgia"/>
              </a:rPr>
              <a:t>CSE 4239</a:t>
            </a:r>
            <a:br>
              <a:rPr sz="1600"/>
            </a:br>
            <a:r>
              <a:rPr b="1" lang="en-US" sz="1600" spc="248" strike="noStrike" cap="all">
                <a:solidFill>
                  <a:schemeClr val="accent3">
                    <a:shade val="75000"/>
                  </a:schemeClr>
                </a:solidFill>
                <a:latin typeface="Georgia"/>
              </a:rPr>
              <a:t>Data Mining</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a:p>
            <a:pPr algn="ctr">
              <a:lnSpc>
                <a:spcPct val="100000"/>
              </a:lnSpc>
              <a:spcBef>
                <a:spcPts val="320"/>
              </a:spcBef>
              <a:tabLst>
                <a:tab algn="l" pos="0"/>
              </a:tabLst>
            </a:pPr>
            <a:r>
              <a:rPr b="1" lang="en-US" sz="1600" spc="248" strike="noStrike" cap="all">
                <a:solidFill>
                  <a:schemeClr val="accent3">
                    <a:shade val="75000"/>
                  </a:schemeClr>
                </a:solidFill>
                <a:latin typeface="Georgia"/>
              </a:rPr>
              <a:t>Specials thanks to</a:t>
            </a:r>
            <a:endParaRPr b="0" lang="en-GB" sz="1600" spc="-1" strike="noStrike">
              <a:solidFill>
                <a:srgbClr val="000000"/>
              </a:solidFill>
              <a:latin typeface="Arial"/>
            </a:endParaRPr>
          </a:p>
          <a:p>
            <a:pPr algn="ctr">
              <a:lnSpc>
                <a:spcPct val="100000"/>
              </a:lnSpc>
              <a:spcBef>
                <a:spcPts val="320"/>
              </a:spcBef>
              <a:tabLst>
                <a:tab algn="l" pos="0"/>
              </a:tabLst>
            </a:pPr>
            <a:r>
              <a:rPr b="1" lang="en-US" sz="1600" spc="248" strike="noStrike" cap="all">
                <a:solidFill>
                  <a:schemeClr val="accent3">
                    <a:shade val="75000"/>
                  </a:schemeClr>
                </a:solidFill>
                <a:latin typeface="Georgia"/>
              </a:rPr>
              <a:t>Dr. Azhar sir, KUET</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p:txBody>
      </p:sp>
      <p:sp>
        <p:nvSpPr>
          <p:cNvPr id="265" name="PlaceHolder 2"/>
          <p:cNvSpPr>
            <a:spLocks noGrp="1"/>
          </p:cNvSpPr>
          <p:nvPr>
            <p:ph type="title"/>
          </p:nvPr>
        </p:nvSpPr>
        <p:spPr>
          <a:xfrm>
            <a:off x="685800" y="380880"/>
            <a:ext cx="7772040" cy="1752120"/>
          </a:xfrm>
          <a:prstGeom prst="rect">
            <a:avLst/>
          </a:prstGeom>
          <a:noFill/>
          <a:ln w="9360">
            <a:noFill/>
          </a:ln>
        </p:spPr>
        <p:txBody>
          <a:bodyPr numCol="1" spcCol="0" lIns="91440" rIns="91440" tIns="45720" bIns="45720" anchor="b">
            <a:noAutofit/>
          </a:bodyPr>
          <a:p>
            <a:pPr indent="0" algn="ctr">
              <a:lnSpc>
                <a:spcPct val="100000"/>
              </a:lnSpc>
              <a:buNone/>
            </a:pPr>
            <a:r>
              <a:rPr b="0" lang="en-US" sz="6000" spc="-1" strike="noStrike">
                <a:solidFill>
                  <a:schemeClr val="accent1"/>
                </a:solidFill>
                <a:latin typeface="Georgia"/>
              </a:rPr>
              <a:t>Data Preprocessing</a:t>
            </a:r>
            <a:endParaRPr b="0" lang="en-US" sz="6000" spc="-1" strike="noStrike">
              <a:solidFill>
                <a:schemeClr val="dk1"/>
              </a:solidFill>
              <a:latin typeface="Tahoma"/>
            </a:endParaRPr>
          </a:p>
        </p:txBody>
      </p:sp>
      <p:sp>
        <p:nvSpPr>
          <p:cNvPr id="266" name="PlaceHolder 3"/>
          <p:cNvSpPr>
            <a:spLocks noGrp="1"/>
          </p:cNvSpPr>
          <p:nvPr>
            <p:ph type="dt" idx="4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FC41F488-DB69-44FF-B8B2-FC1C34B7A5CC}"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67" name="PlaceHolder 4"/>
          <p:cNvSpPr>
            <a:spLocks noGrp="1"/>
          </p:cNvSpPr>
          <p:nvPr>
            <p:ph type="sldNum" idx="41"/>
          </p:nvPr>
        </p:nvSpPr>
        <p:spPr>
          <a:xfrm>
            <a:off x="4343400" y="219852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E7F2E859-0F50-4FB6-BE96-12028925CD2D}" type="slidenum">
              <a:rPr b="0" lang="en-US" sz="1600" spc="-1" strike="noStrike">
                <a:solidFill>
                  <a:schemeClr val="accent3">
                    <a:shade val="75000"/>
                  </a:schemeClr>
                </a:solidFill>
                <a:latin typeface="Tahoma"/>
              </a:rPr>
              <a:t>1</a:t>
            </a:fld>
            <a:endParaRPr b="0" lang="en-GB" sz="1600" spc="-1" strike="noStrike">
              <a:solidFill>
                <a:srgbClr val="000000"/>
              </a:solidFill>
              <a:latin typeface="Times New Roman"/>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676520" y="228600"/>
            <a:ext cx="5638320" cy="76176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Noisy Data</a:t>
            </a:r>
            <a:endParaRPr b="0" lang="en-US" sz="3300" spc="-1" strike="noStrike">
              <a:solidFill>
                <a:schemeClr val="dk1"/>
              </a:solidFill>
              <a:latin typeface="Tahoma"/>
            </a:endParaRPr>
          </a:p>
        </p:txBody>
      </p:sp>
      <p:sp>
        <p:nvSpPr>
          <p:cNvPr id="303" name="PlaceHolder 2"/>
          <p:cNvSpPr>
            <a:spLocks noGrp="1"/>
          </p:cNvSpPr>
          <p:nvPr>
            <p:ph/>
          </p:nvPr>
        </p:nvSpPr>
        <p:spPr>
          <a:xfrm>
            <a:off x="304920" y="1371600"/>
            <a:ext cx="8381520" cy="4952520"/>
          </a:xfrm>
          <a:prstGeom prst="rect">
            <a:avLst/>
          </a:prstGeom>
          <a:noFill/>
          <a:ln w="9360">
            <a:noFill/>
          </a:ln>
        </p:spPr>
        <p:txBody>
          <a:bodyPr numCol="1" spcCol="0" lIns="91440" rIns="91440" tIns="45720" bIns="45720" anchor="t">
            <a:noAutofit/>
          </a:bodyPr>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Calibri"/>
              </a:rPr>
              <a:t>Noise</a:t>
            </a:r>
            <a:r>
              <a:rPr b="0" lang="en-US" sz="2400" spc="-1" strike="noStrike">
                <a:solidFill>
                  <a:schemeClr val="dk1"/>
                </a:solidFill>
                <a:latin typeface="Calibri"/>
              </a:rPr>
              <a:t>: random error or variance in a measured variable</a:t>
            </a:r>
            <a:endParaRPr b="0" lang="en-US" sz="2400" spc="-1" strike="noStrike">
              <a:solidFill>
                <a:schemeClr val="dk1"/>
              </a:solidFill>
              <a:latin typeface="Georgia"/>
            </a:endParaRPr>
          </a:p>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Calibri"/>
              </a:rPr>
              <a:t>Other data problems</a:t>
            </a:r>
            <a:r>
              <a:rPr b="0" lang="en-US" sz="2400" spc="-1" strike="noStrike">
                <a:solidFill>
                  <a:schemeClr val="dk1"/>
                </a:solidFill>
                <a:latin typeface="Calibri"/>
              </a:rPr>
              <a:t> which require data cleaning</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Calibri"/>
              </a:rPr>
              <a:t>duplicate records</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Calibri"/>
              </a:rPr>
              <a:t>incomplete data</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Calibri"/>
              </a:rPr>
              <a:t>inconsistent data</a:t>
            </a:r>
            <a:endParaRPr b="0" lang="en-US" sz="2400" spc="-1" strike="noStrike">
              <a:solidFill>
                <a:schemeClr val="dk1"/>
              </a:solidFill>
              <a:latin typeface="Georgia"/>
            </a:endParaRPr>
          </a:p>
        </p:txBody>
      </p:sp>
      <p:sp>
        <p:nvSpPr>
          <p:cNvPr id="304" name="PlaceHolder 3"/>
          <p:cNvSpPr>
            <a:spLocks noGrp="1"/>
          </p:cNvSpPr>
          <p:nvPr>
            <p:ph type="dt" idx="5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0C2C9EB1-B65D-4DC3-AFFA-072DB2B6883D}"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05" name="PlaceHolder 4"/>
          <p:cNvSpPr>
            <a:spLocks noGrp="1"/>
          </p:cNvSpPr>
          <p:nvPr>
            <p:ph type="sldNum" idx="59"/>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63138EA7-BC0D-43FC-BE6D-C040DAB12869}" type="slidenum">
              <a:rPr b="0" lang="en-US" sz="1600" spc="-1" strike="noStrike">
                <a:solidFill>
                  <a:schemeClr val="accent3">
                    <a:shade val="75000"/>
                  </a:schemeClr>
                </a:solidFill>
                <a:latin typeface="Tahoma"/>
              </a:rPr>
              <a:t>9</a:t>
            </a:fld>
            <a:endParaRPr b="0" lang="en-GB" sz="1600" spc="-1" strike="noStrike">
              <a:solidFill>
                <a:srgbClr val="000000"/>
              </a:solid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324000" y="304920"/>
            <a:ext cx="859104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How to Handle Noisy Data?</a:t>
            </a:r>
            <a:endParaRPr b="0" lang="en-US" sz="3300" spc="-1" strike="noStrike">
              <a:solidFill>
                <a:schemeClr val="dk1"/>
              </a:solidFill>
              <a:latin typeface="Tahoma"/>
            </a:endParaRPr>
          </a:p>
        </p:txBody>
      </p:sp>
      <p:sp>
        <p:nvSpPr>
          <p:cNvPr id="307" name="PlaceHolder 2"/>
          <p:cNvSpPr>
            <a:spLocks noGrp="1"/>
          </p:cNvSpPr>
          <p:nvPr>
            <p:ph/>
          </p:nvPr>
        </p:nvSpPr>
        <p:spPr>
          <a:xfrm>
            <a:off x="304920" y="1371600"/>
            <a:ext cx="8381520" cy="5028840"/>
          </a:xfrm>
          <a:prstGeom prst="rect">
            <a:avLst/>
          </a:prstGeom>
          <a:noFill/>
          <a:ln w="9360">
            <a:noFill/>
          </a:ln>
        </p:spPr>
        <p:txBody>
          <a:bodyPr numCol="1" spcCol="0" lIns="91440" rIns="91440" tIns="45720" bIns="45720" anchor="t">
            <a:noAutofit/>
          </a:bodyPr>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Georgia"/>
              </a:rPr>
              <a:t>Binning</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first sort data and partition into (equal-frequency) bins</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then one can </a:t>
            </a:r>
            <a:r>
              <a:rPr b="0" lang="en-US" sz="2400" spc="-1" strike="noStrike">
                <a:solidFill>
                  <a:schemeClr val="hlink"/>
                </a:solidFill>
                <a:latin typeface="Georgia"/>
              </a:rPr>
              <a:t>smooth by bin means, smooth by bin median, smooth by bin boundaries</a:t>
            </a:r>
            <a:r>
              <a:rPr b="0" lang="en-US" sz="2400" spc="-1" strike="noStrike">
                <a:solidFill>
                  <a:schemeClr val="dk2"/>
                </a:solidFill>
                <a:latin typeface="Georgia"/>
              </a:rPr>
              <a:t>, etc.</a:t>
            </a:r>
            <a:endParaRPr b="0" lang="en-US" sz="2400" spc="-1" strike="noStrike">
              <a:solidFill>
                <a:schemeClr val="dk1"/>
              </a:solidFill>
              <a:latin typeface="Georgia"/>
            </a:endParaRPr>
          </a:p>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Georgia"/>
              </a:rPr>
              <a:t>Regression</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smooth by fitting the data into regression functions</a:t>
            </a:r>
            <a:endParaRPr b="0" lang="en-US" sz="2400" spc="-1" strike="noStrike">
              <a:solidFill>
                <a:schemeClr val="dk1"/>
              </a:solidFill>
              <a:latin typeface="Georgia"/>
            </a:endParaRPr>
          </a:p>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Georgia"/>
              </a:rPr>
              <a:t>Clustering</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detect and remove outliers</a:t>
            </a:r>
            <a:endParaRPr b="0" lang="en-US" sz="2400" spc="-1" strike="noStrike">
              <a:solidFill>
                <a:schemeClr val="dk1"/>
              </a:solidFill>
              <a:latin typeface="Georgia"/>
            </a:endParaRPr>
          </a:p>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Georgia"/>
              </a:rPr>
              <a:t>Combined computer and human inspection</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detect suspicious values and check by human (e.g., deal with possible outliers)</a:t>
            </a:r>
            <a:endParaRPr b="0" lang="en-US" sz="2400" spc="-1" strike="noStrike">
              <a:solidFill>
                <a:schemeClr val="dk1"/>
              </a:solidFill>
              <a:latin typeface="Georgia"/>
            </a:endParaRPr>
          </a:p>
        </p:txBody>
      </p:sp>
      <p:sp>
        <p:nvSpPr>
          <p:cNvPr id="308" name="PlaceHolder 3"/>
          <p:cNvSpPr>
            <a:spLocks noGrp="1"/>
          </p:cNvSpPr>
          <p:nvPr>
            <p:ph type="dt" idx="6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C375A18B-FEDA-4D4F-9751-13CF185CCD8C}"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09" name="PlaceHolder 4"/>
          <p:cNvSpPr>
            <a:spLocks noGrp="1"/>
          </p:cNvSpPr>
          <p:nvPr>
            <p:ph type="sldNum" idx="61"/>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4BBB6F7B-129F-4D25-88CE-7A43083FDB18}" type="slidenum">
              <a:rPr b="0" lang="en-US" sz="1600" spc="-1" strike="noStrike">
                <a:solidFill>
                  <a:schemeClr val="accent3">
                    <a:shade val="75000"/>
                  </a:schemeClr>
                </a:solidFill>
                <a:latin typeface="Tahoma"/>
              </a:rPr>
              <a:t>9</a:t>
            </a:fld>
            <a:endParaRPr b="0" lang="en-GB" sz="1600" spc="-1" strike="noStrike">
              <a:solidFill>
                <a:srgbClr val="000000"/>
              </a:solid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24000" y="304920"/>
            <a:ext cx="859104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Data Cleaning as a Process</a:t>
            </a:r>
            <a:endParaRPr b="0" lang="en-US" sz="3300" spc="-1" strike="noStrike">
              <a:solidFill>
                <a:schemeClr val="dk1"/>
              </a:solidFill>
              <a:latin typeface="Tahoma"/>
            </a:endParaRPr>
          </a:p>
        </p:txBody>
      </p:sp>
      <p:sp>
        <p:nvSpPr>
          <p:cNvPr id="311" name="PlaceHolder 2"/>
          <p:cNvSpPr>
            <a:spLocks noGrp="1"/>
          </p:cNvSpPr>
          <p:nvPr>
            <p:ph/>
          </p:nvPr>
        </p:nvSpPr>
        <p:spPr>
          <a:xfrm>
            <a:off x="304920" y="1295280"/>
            <a:ext cx="8534160" cy="4800240"/>
          </a:xfrm>
          <a:prstGeom prst="rect">
            <a:avLst/>
          </a:prstGeom>
          <a:noFill/>
          <a:ln w="9360">
            <a:noFill/>
          </a:ln>
        </p:spPr>
        <p:txBody>
          <a:bodyPr numCol="1" spcCol="0" lIns="91440" rIns="91440" tIns="45720" bIns="45720" anchor="t">
            <a:noAutofit/>
          </a:bodyPr>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Georgia"/>
              </a:rPr>
              <a:t>Data discrepancy detection</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Use metadata (e.g., domain, range, dependency, distribution)</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Check field overloading </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Check uniqueness rule, consecutive rule and null rule</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Use commercial tools</a:t>
            </a:r>
            <a:endParaRPr b="0" lang="en-US" sz="2400" spc="-1" strike="noStrike">
              <a:solidFill>
                <a:schemeClr val="dk1"/>
              </a:solidFill>
              <a:latin typeface="Georgia"/>
            </a:endParaRPr>
          </a:p>
          <a:p>
            <a:pPr lvl="2" marL="822240" indent="-228600">
              <a:lnSpc>
                <a:spcPct val="100000"/>
              </a:lnSpc>
              <a:spcBef>
                <a:spcPts val="479"/>
              </a:spcBef>
              <a:buClr>
                <a:srgbClr val="8cadae"/>
              </a:buClr>
              <a:buSzPct val="75000"/>
              <a:buFont typeface="Wingdings 2" charset="2"/>
              <a:buChar char=""/>
            </a:pPr>
            <a:r>
              <a:rPr b="0" lang="en-US" sz="2400" spc="-1" strike="noStrike">
                <a:solidFill>
                  <a:schemeClr val="dk1"/>
                </a:solidFill>
                <a:latin typeface="Georgia"/>
              </a:rPr>
              <a:t>Data scrubbing: use simple domain knowledge (e.g., postal code, spell-check) to detect errors and make corrections</a:t>
            </a:r>
            <a:endParaRPr b="0" lang="en-US" sz="2400" spc="-1" strike="noStrike">
              <a:solidFill>
                <a:schemeClr val="dk2"/>
              </a:solidFill>
              <a:latin typeface="Georgia"/>
            </a:endParaRPr>
          </a:p>
          <a:p>
            <a:pPr lvl="2" marL="822240" indent="-228600">
              <a:lnSpc>
                <a:spcPct val="100000"/>
              </a:lnSpc>
              <a:spcBef>
                <a:spcPts val="479"/>
              </a:spcBef>
              <a:buClr>
                <a:srgbClr val="8cadae"/>
              </a:buClr>
              <a:buSzPct val="75000"/>
              <a:buFont typeface="Wingdings 2" charset="2"/>
              <a:buChar char=""/>
            </a:pPr>
            <a:r>
              <a:rPr b="0" lang="en-US" sz="2400" spc="-1" strike="noStrike">
                <a:solidFill>
                  <a:schemeClr val="dk1"/>
                </a:solidFill>
                <a:latin typeface="Georgia"/>
              </a:rPr>
              <a:t>Data auditing: by analyzing data to discover rules and relationship to detect violators (e.g., correlation and clustering to find outliers)</a:t>
            </a:r>
            <a:endParaRPr b="0" lang="en-US" sz="2400" spc="-1" strike="noStrike">
              <a:solidFill>
                <a:schemeClr val="dk2"/>
              </a:solidFill>
              <a:latin typeface="Georgia"/>
            </a:endParaRPr>
          </a:p>
        </p:txBody>
      </p:sp>
      <p:sp>
        <p:nvSpPr>
          <p:cNvPr id="312" name="PlaceHolder 3"/>
          <p:cNvSpPr>
            <a:spLocks noGrp="1"/>
          </p:cNvSpPr>
          <p:nvPr>
            <p:ph type="dt" idx="6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A2D93207-8216-49B9-983D-794FCF61BCFE}"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13" name="PlaceHolder 4"/>
          <p:cNvSpPr>
            <a:spLocks noGrp="1"/>
          </p:cNvSpPr>
          <p:nvPr>
            <p:ph type="sldNum" idx="63"/>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79F5F9F4-DF50-43A3-B815-37B6F316C0A4}" type="slidenum">
              <a:rPr b="0" lang="en-US" sz="1600" spc="-1" strike="noStrike">
                <a:solidFill>
                  <a:schemeClr val="accent3">
                    <a:shade val="75000"/>
                  </a:schemeClr>
                </a:solidFill>
                <a:latin typeface="Tahoma"/>
              </a:rPr>
              <a:t>9</a:t>
            </a:fld>
            <a:endParaRPr b="0" lang="en-GB" sz="1600" spc="-1" strike="noStrike">
              <a:solidFill>
                <a:srgbClr val="000000"/>
              </a:solid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Data Cleaning as a Process</a:t>
            </a:r>
            <a:endParaRPr b="0" lang="en-US" sz="3300" spc="-1" strike="noStrike">
              <a:solidFill>
                <a:schemeClr val="dk1"/>
              </a:solidFill>
              <a:latin typeface="Tahoma"/>
            </a:endParaRPr>
          </a:p>
        </p:txBody>
      </p:sp>
      <p:sp>
        <p:nvSpPr>
          <p:cNvPr id="315" name="PlaceHolder 2"/>
          <p:cNvSpPr>
            <a:spLocks noGrp="1"/>
          </p:cNvSpPr>
          <p:nvPr>
            <p:ph/>
          </p:nvPr>
        </p:nvSpPr>
        <p:spPr>
          <a:xfrm>
            <a:off x="301680" y="1527120"/>
            <a:ext cx="8503920" cy="4571640"/>
          </a:xfrm>
          <a:prstGeom prst="rect">
            <a:avLst/>
          </a:prstGeom>
          <a:noFill/>
          <a:ln w="9360">
            <a:noFill/>
          </a:ln>
        </p:spPr>
        <p:txBody>
          <a:bodyPr numCol="1" spcCol="0" lIns="91440" rIns="91440" tIns="45720" bIns="45720" anchor="t">
            <a:noAutofit/>
          </a:bodyPr>
          <a:p>
            <a:pPr marL="272880" indent="-272880">
              <a:lnSpc>
                <a:spcPct val="100000"/>
              </a:lnSpc>
              <a:spcBef>
                <a:spcPts val="479"/>
              </a:spcBef>
              <a:buClr>
                <a:srgbClr val="d16349"/>
              </a:buClr>
              <a:buSzPct val="85000"/>
              <a:buFont typeface="Wingdings 2" charset="2"/>
              <a:buChar char=""/>
            </a:pPr>
            <a:r>
              <a:rPr b="0" lang="en-US" sz="2400" spc="-1" strike="noStrike">
                <a:solidFill>
                  <a:schemeClr val="folHlink"/>
                </a:solidFill>
                <a:latin typeface="Georgia"/>
              </a:rPr>
              <a:t>Data migration and integration</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Data migration tools: allow transformations to be specified</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ETL (Extraction/Transformation/Loading) tools: allow users to specify transformations through a graphical user interface</a:t>
            </a:r>
            <a:endParaRPr b="0" lang="en-US" sz="2400" spc="-1" strike="noStrike">
              <a:solidFill>
                <a:schemeClr val="dk1"/>
              </a:solidFill>
              <a:latin typeface="Georgia"/>
            </a:endParaRPr>
          </a:p>
          <a:p>
            <a:pPr marL="272880" indent="-272880">
              <a:lnSpc>
                <a:spcPct val="100000"/>
              </a:lnSpc>
              <a:spcBef>
                <a:spcPts val="479"/>
              </a:spcBef>
              <a:buClr>
                <a:srgbClr val="d16349"/>
              </a:buClr>
              <a:buSzPct val="85000"/>
              <a:buFont typeface="Wingdings 2" charset="2"/>
              <a:buChar char=""/>
            </a:pPr>
            <a:r>
              <a:rPr b="0" lang="en-US" sz="2400" spc="-1" strike="noStrike">
                <a:solidFill>
                  <a:schemeClr val="dk1"/>
                </a:solidFill>
                <a:latin typeface="Georgia"/>
              </a:rPr>
              <a:t>Integration of the two processes</a:t>
            </a:r>
            <a:endParaRPr b="0" lang="en-US" sz="24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Iterative and interactive (e.g., Potter’s Wheels)</a:t>
            </a:r>
            <a:endParaRPr b="0" lang="en-US" sz="2400" spc="-1" strike="noStrike">
              <a:solidFill>
                <a:schemeClr val="dk1"/>
              </a:solidFill>
              <a:latin typeface="Georgia"/>
            </a:endParaRPr>
          </a:p>
          <a:p>
            <a:pPr indent="0">
              <a:lnSpc>
                <a:spcPct val="100000"/>
              </a:lnSpc>
              <a:spcBef>
                <a:spcPts val="561"/>
              </a:spcBef>
              <a:buNone/>
            </a:pPr>
            <a:endParaRPr b="0" lang="en-US" sz="2800" spc="-1" strike="noStrike">
              <a:solidFill>
                <a:schemeClr val="dk1"/>
              </a:solidFill>
              <a:latin typeface="Georgia"/>
            </a:endParaRPr>
          </a:p>
        </p:txBody>
      </p:sp>
      <p:sp>
        <p:nvSpPr>
          <p:cNvPr id="316" name="PlaceHolder 3"/>
          <p:cNvSpPr>
            <a:spLocks noGrp="1"/>
          </p:cNvSpPr>
          <p:nvPr>
            <p:ph type="dt" idx="6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9017E630-0D38-49E1-83A8-C9943E02123B}"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17" name="PlaceHolder 4"/>
          <p:cNvSpPr>
            <a:spLocks noGrp="1"/>
          </p:cNvSpPr>
          <p:nvPr>
            <p:ph type="sldNum" idx="6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BD6AADD6-9973-4CAE-9706-DA3F5BFAA75F}" type="slidenum">
              <a:rPr b="0" lang="en-US" sz="1600" spc="-1" strike="noStrike">
                <a:solidFill>
                  <a:schemeClr val="accent3">
                    <a:shade val="75000"/>
                  </a:schemeClr>
                </a:solidFill>
                <a:latin typeface="Tahoma"/>
              </a:rPr>
              <a:t>9</a:t>
            </a:fld>
            <a:endParaRPr b="0" lang="en-GB" sz="1600" spc="-1" strike="noStrike">
              <a:solidFill>
                <a:srgbClr val="000000"/>
              </a:solidFill>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01680" y="228600"/>
            <a:ext cx="8534160" cy="758520"/>
          </a:xfrm>
          <a:prstGeom prst="rect">
            <a:avLst/>
          </a:prstGeom>
          <a:noFill/>
          <a:ln w="9360">
            <a:noFill/>
          </a:ln>
        </p:spPr>
        <p:txBody>
          <a:bodyPr numCol="1" spcCol="0" lIns="92160" rIns="92160" tIns="46080" bIns="46080" anchor="ctr">
            <a:noAutofit/>
          </a:bodyPr>
          <a:p>
            <a:pPr indent="0" algn="ctr">
              <a:lnSpc>
                <a:spcPct val="100000"/>
              </a:lnSpc>
              <a:buNone/>
            </a:pPr>
            <a:r>
              <a:rPr b="0" lang="en-US" sz="3200" spc="-1" strike="noStrike">
                <a:solidFill>
                  <a:srgbClr val="7b9899"/>
                </a:solidFill>
                <a:latin typeface="Georgia"/>
              </a:rPr>
              <a:t>Data Preprocessing</a:t>
            </a:r>
            <a:endParaRPr b="0" lang="en-US" sz="3200" spc="-1" strike="noStrike">
              <a:solidFill>
                <a:schemeClr val="dk1"/>
              </a:solidFill>
              <a:latin typeface="Tahoma"/>
            </a:endParaRPr>
          </a:p>
        </p:txBody>
      </p:sp>
      <p:sp>
        <p:nvSpPr>
          <p:cNvPr id="319" name="PlaceHolder 2"/>
          <p:cNvSpPr>
            <a:spLocks noGrp="1"/>
          </p:cNvSpPr>
          <p:nvPr>
            <p:ph/>
          </p:nvPr>
        </p:nvSpPr>
        <p:spPr>
          <a:xfrm>
            <a:off x="301680" y="2057400"/>
            <a:ext cx="8503920" cy="1980720"/>
          </a:xfrm>
          <a:prstGeom prst="rect">
            <a:avLst/>
          </a:prstGeom>
          <a:noFill/>
          <a:ln w="9360">
            <a:noFill/>
          </a:ln>
        </p:spPr>
        <p:txBody>
          <a:bodyPr numCol="1" spcCol="0" lIns="92160" rIns="92160" tIns="46080" bIns="46080" anchor="t">
            <a:noAutofit/>
          </a:bodyPr>
          <a:p>
            <a:pPr indent="0">
              <a:lnSpc>
                <a:spcPct val="150000"/>
              </a:lnSpc>
              <a:spcBef>
                <a:spcPts val="479"/>
              </a:spcBef>
              <a:buNone/>
            </a:pPr>
            <a:endParaRPr b="0" lang="en-US" sz="2400" spc="-1" strike="noStrike">
              <a:solidFill>
                <a:schemeClr val="dk1"/>
              </a:solidFill>
              <a:latin typeface="Georgia"/>
            </a:endParaRPr>
          </a:p>
          <a:p>
            <a:pPr marL="272880" indent="-272880" algn="ctr">
              <a:lnSpc>
                <a:spcPct val="150000"/>
              </a:lnSpc>
              <a:spcBef>
                <a:spcPts val="879"/>
              </a:spcBef>
              <a:buNone/>
              <a:tabLst>
                <a:tab algn="l" pos="0"/>
              </a:tabLst>
            </a:pPr>
            <a:r>
              <a:rPr b="0" lang="en-US" sz="4400" spc="-1" strike="noStrike">
                <a:solidFill>
                  <a:schemeClr val="dk1"/>
                </a:solidFill>
                <a:latin typeface="Calibri"/>
              </a:rPr>
              <a:t>Data Integration</a:t>
            </a:r>
            <a:endParaRPr b="0" lang="en-US" sz="4400" spc="-1" strike="noStrike">
              <a:solidFill>
                <a:schemeClr val="dk1"/>
              </a:solidFill>
              <a:latin typeface="Georgia"/>
            </a:endParaRPr>
          </a:p>
        </p:txBody>
      </p:sp>
      <p:sp>
        <p:nvSpPr>
          <p:cNvPr id="320" name="Slide Number Placeholder 6"/>
          <p:cNvSpPr/>
          <p:nvPr/>
        </p:nvSpPr>
        <p:spPr>
          <a:xfrm>
            <a:off x="7238880" y="6477120"/>
            <a:ext cx="1904760" cy="38052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pPr>
            <a:fld id="{48AA616E-375F-45BF-A799-78EECEAC5AD6}" type="slidenum">
              <a:rPr b="0" lang="en-US" sz="1200" spc="-1" strike="noStrike">
                <a:solidFill>
                  <a:schemeClr val="dk1"/>
                </a:solidFill>
                <a:latin typeface="Tahoma"/>
              </a:rPr>
              <a:t>9</a:t>
            </a:fld>
            <a:endParaRPr b="0" lang="en-GB" sz="1200" spc="-1" strike="noStrike">
              <a:solidFill>
                <a:srgbClr val="000000"/>
              </a:solidFill>
              <a:latin typeface="Arial"/>
            </a:endParaRPr>
          </a:p>
        </p:txBody>
      </p:sp>
      <p:sp>
        <p:nvSpPr>
          <p:cNvPr id="321" name="PlaceHolder 3"/>
          <p:cNvSpPr>
            <a:spLocks noGrp="1"/>
          </p:cNvSpPr>
          <p:nvPr>
            <p:ph type="dt" idx="6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4D5591A5-DA39-4586-A7AB-967DBEB77A77}"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22" name="PlaceHolder 4"/>
          <p:cNvSpPr>
            <a:spLocks noGrp="1"/>
          </p:cNvSpPr>
          <p:nvPr>
            <p:ph type="sldNum" idx="67"/>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4CEF56D6-915C-4103-91D7-78022806B45A}" type="slidenum">
              <a:rPr b="0" lang="en-US" sz="1600" spc="-1" strike="noStrike">
                <a:solidFill>
                  <a:schemeClr val="accent3">
                    <a:shade val="75000"/>
                  </a:schemeClr>
                </a:solidFill>
                <a:latin typeface="Tahoma"/>
              </a:rPr>
              <a:t>9</a:t>
            </a:fld>
            <a:endParaRPr b="0" lang="en-GB" sz="1600" spc="-1" strike="noStrike">
              <a:solidFill>
                <a:srgbClr val="000000"/>
              </a:solid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1095480" y="304920"/>
            <a:ext cx="668304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Data Integration</a:t>
            </a:r>
            <a:endParaRPr b="0" lang="en-US" sz="3300" spc="-1" strike="noStrike">
              <a:solidFill>
                <a:schemeClr val="dk1"/>
              </a:solidFill>
              <a:latin typeface="Tahoma"/>
            </a:endParaRPr>
          </a:p>
        </p:txBody>
      </p:sp>
      <p:sp>
        <p:nvSpPr>
          <p:cNvPr id="324" name="PlaceHolder 2"/>
          <p:cNvSpPr>
            <a:spLocks noGrp="1"/>
          </p:cNvSpPr>
          <p:nvPr>
            <p:ph/>
          </p:nvPr>
        </p:nvSpPr>
        <p:spPr>
          <a:xfrm>
            <a:off x="304920" y="1295280"/>
            <a:ext cx="8534160" cy="4876560"/>
          </a:xfrm>
          <a:prstGeom prst="rect">
            <a:avLst/>
          </a:prstGeom>
          <a:noFill/>
          <a:ln w="9360">
            <a:noFill/>
          </a:ln>
        </p:spPr>
        <p:txBody>
          <a:bodyPr numCol="1" spcCol="0" lIns="91440" rIns="91440" tIns="45720" bIns="45720" anchor="t">
            <a:normAutofit fontScale="93654" lnSpcReduction="10000"/>
          </a:bodyPr>
          <a:p>
            <a:pPr marL="274320" indent="-274320">
              <a:lnSpc>
                <a:spcPct val="130000"/>
              </a:lnSpc>
              <a:spcBef>
                <a:spcPts val="400"/>
              </a:spcBef>
              <a:buClr>
                <a:srgbClr val="d16349"/>
              </a:buClr>
              <a:buSzPct val="85000"/>
              <a:buFont typeface="Wingdings 2" charset="2"/>
              <a:buChar char=""/>
            </a:pPr>
            <a:r>
              <a:rPr b="1" lang="en-US" sz="2000" spc="-1" strike="noStrike">
                <a:solidFill>
                  <a:schemeClr val="dk1"/>
                </a:solidFill>
                <a:latin typeface="Georgia"/>
              </a:rPr>
              <a:t>Data integration</a:t>
            </a:r>
            <a:r>
              <a:rPr b="0" lang="en-US" sz="2000" spc="-1" strike="noStrike">
                <a:solidFill>
                  <a:schemeClr val="dk1"/>
                </a:solidFill>
                <a:latin typeface="Georgia"/>
              </a:rPr>
              <a:t>: </a:t>
            </a:r>
            <a:endParaRPr b="0" lang="en-US" sz="2000" spc="-1" strike="noStrike">
              <a:solidFill>
                <a:schemeClr val="dk1"/>
              </a:solidFill>
              <a:latin typeface="Georgia"/>
            </a:endParaRPr>
          </a:p>
          <a:p>
            <a:pPr lvl="1" marL="548640" indent="-274320">
              <a:lnSpc>
                <a:spcPct val="130000"/>
              </a:lnSpc>
              <a:spcBef>
                <a:spcPts val="400"/>
              </a:spcBef>
              <a:buClr>
                <a:srgbClr val="ccb400"/>
              </a:buClr>
              <a:buSzPct val="70000"/>
              <a:buFont typeface="Wingdings" charset="2"/>
              <a:buChar char=""/>
            </a:pPr>
            <a:r>
              <a:rPr b="0" lang="en-US" sz="2000" spc="-1" strike="noStrike">
                <a:solidFill>
                  <a:schemeClr val="dk2"/>
                </a:solidFill>
                <a:latin typeface="Georgia"/>
              </a:rPr>
              <a:t>Combines data from multiple sources into a coherent store</a:t>
            </a:r>
            <a:endParaRPr b="0" lang="en-US" sz="2000" spc="-1" strike="noStrike">
              <a:solidFill>
                <a:schemeClr val="dk1"/>
              </a:solidFill>
              <a:latin typeface="Georgia"/>
            </a:endParaRPr>
          </a:p>
          <a:p>
            <a:pPr lvl="1" marL="548640" indent="-274320">
              <a:lnSpc>
                <a:spcPct val="130000"/>
              </a:lnSpc>
              <a:spcBef>
                <a:spcPts val="400"/>
              </a:spcBef>
              <a:buClr>
                <a:srgbClr val="ccb400"/>
              </a:buClr>
              <a:buSzPct val="70000"/>
              <a:buFont typeface="Wingdings" charset="2"/>
              <a:buChar char=""/>
            </a:pPr>
            <a:r>
              <a:rPr b="0" lang="en-US" sz="2000" spc="-1" strike="noStrike">
                <a:solidFill>
                  <a:schemeClr val="dk2"/>
                </a:solidFill>
                <a:latin typeface="Georgia"/>
              </a:rPr>
              <a:t>Coherent store is commonly termed data warehouse</a:t>
            </a:r>
            <a:endParaRPr b="0" lang="en-US" sz="2000" spc="-1" strike="noStrike">
              <a:solidFill>
                <a:schemeClr val="dk1"/>
              </a:solidFill>
              <a:latin typeface="Georgia"/>
            </a:endParaRPr>
          </a:p>
          <a:p>
            <a:pPr lvl="1" marL="548640" indent="-274320">
              <a:lnSpc>
                <a:spcPct val="130000"/>
              </a:lnSpc>
              <a:spcBef>
                <a:spcPts val="400"/>
              </a:spcBef>
              <a:buClr>
                <a:srgbClr val="ccb400"/>
              </a:buClr>
              <a:buSzPct val="70000"/>
              <a:buFont typeface="Wingdings" charset="2"/>
              <a:buChar char=""/>
            </a:pPr>
            <a:r>
              <a:rPr b="0" lang="en-US" sz="2000" spc="-1" strike="noStrike">
                <a:solidFill>
                  <a:schemeClr val="dk2"/>
                </a:solidFill>
                <a:latin typeface="Georgia"/>
              </a:rPr>
              <a:t>Sources may be multiple database, data cube and flat files</a:t>
            </a:r>
            <a:endParaRPr b="0" lang="en-US" sz="2000" spc="-1" strike="noStrike">
              <a:solidFill>
                <a:schemeClr val="dk1"/>
              </a:solidFill>
              <a:latin typeface="Georgia"/>
            </a:endParaRPr>
          </a:p>
          <a:p>
            <a:pPr marL="274320" indent="-274320">
              <a:lnSpc>
                <a:spcPct val="130000"/>
              </a:lnSpc>
              <a:spcBef>
                <a:spcPts val="400"/>
              </a:spcBef>
              <a:buClr>
                <a:srgbClr val="d16349"/>
              </a:buClr>
              <a:buSzPct val="85000"/>
              <a:buFont typeface="Wingdings 2" charset="2"/>
              <a:buChar char=""/>
            </a:pPr>
            <a:r>
              <a:rPr b="0" lang="en-US" sz="2000" spc="-1" strike="noStrike">
                <a:solidFill>
                  <a:schemeClr val="hlink"/>
                </a:solidFill>
                <a:latin typeface="Georgia"/>
              </a:rPr>
              <a:t>Entity identification problem</a:t>
            </a:r>
            <a:r>
              <a:rPr b="0" lang="en-US" sz="2000" spc="-1" strike="noStrike">
                <a:solidFill>
                  <a:schemeClr val="dk1"/>
                </a:solidFill>
                <a:latin typeface="Georgia"/>
              </a:rPr>
              <a:t>: </a:t>
            </a:r>
            <a:endParaRPr b="0" lang="en-US" sz="2000" spc="-1" strike="noStrike">
              <a:solidFill>
                <a:schemeClr val="dk1"/>
              </a:solidFill>
              <a:latin typeface="Georgia"/>
            </a:endParaRPr>
          </a:p>
          <a:p>
            <a:pPr marL="274320" indent="-274320">
              <a:lnSpc>
                <a:spcPct val="130000"/>
              </a:lnSpc>
              <a:spcBef>
                <a:spcPts val="400"/>
              </a:spcBef>
              <a:buClr>
                <a:srgbClr val="d16349"/>
              </a:buClr>
              <a:buSzPct val="85000"/>
              <a:buFont typeface="Wingdings 2" charset="2"/>
              <a:buChar char=""/>
            </a:pPr>
            <a:r>
              <a:rPr b="0" lang="en-US" sz="2000" spc="-1" strike="noStrike">
                <a:solidFill>
                  <a:schemeClr val="dk1"/>
                </a:solidFill>
                <a:latin typeface="Georgia"/>
              </a:rPr>
              <a:t>How can the equivalent entities of multiple data sources be matched up? </a:t>
            </a:r>
            <a:endParaRPr b="0" lang="en-US" sz="2000" spc="-1" strike="noStrike">
              <a:solidFill>
                <a:schemeClr val="dk1"/>
              </a:solidFill>
              <a:latin typeface="Georgia"/>
            </a:endParaRPr>
          </a:p>
          <a:p>
            <a:pPr lvl="1" marL="549000" indent="-274320">
              <a:lnSpc>
                <a:spcPct val="130000"/>
              </a:lnSpc>
              <a:spcBef>
                <a:spcPts val="400"/>
              </a:spcBef>
              <a:buClr>
                <a:srgbClr val="ccb400"/>
              </a:buClr>
              <a:buSzPct val="70000"/>
              <a:buFont typeface="Wingdings 2" charset="2"/>
              <a:buChar char=""/>
            </a:pPr>
            <a:r>
              <a:rPr b="0" lang="en-US" sz="2000" spc="-1" strike="noStrike">
                <a:solidFill>
                  <a:schemeClr val="dk2"/>
                </a:solidFill>
                <a:latin typeface="Georgia"/>
              </a:rPr>
              <a:t>Identify real world entities from multiple data sources,  e.g., Bill Clinton = William Clinton Schema integration: e.g., A.cust-id </a:t>
            </a:r>
            <a:r>
              <a:rPr b="0" lang="en-US" sz="2000" spc="-1" strike="noStrike">
                <a:solidFill>
                  <a:schemeClr val="dk2"/>
                </a:solidFill>
                <a:latin typeface="Symbol"/>
              </a:rPr>
              <a:t></a:t>
            </a:r>
            <a:r>
              <a:rPr b="0" lang="en-US" sz="2000" spc="-1" strike="noStrike">
                <a:solidFill>
                  <a:schemeClr val="dk2"/>
                </a:solidFill>
                <a:latin typeface="Georgia"/>
              </a:rPr>
              <a:t> B.cust-#</a:t>
            </a:r>
            <a:endParaRPr b="0" lang="en-US" sz="2000" spc="-1" strike="noStrike">
              <a:solidFill>
                <a:schemeClr val="dk1"/>
              </a:solidFill>
              <a:latin typeface="Georgia"/>
            </a:endParaRPr>
          </a:p>
          <a:p>
            <a:pPr lvl="1" marL="548640" indent="-274320">
              <a:lnSpc>
                <a:spcPct val="130000"/>
              </a:lnSpc>
              <a:spcBef>
                <a:spcPts val="400"/>
              </a:spcBef>
              <a:buClr>
                <a:srgbClr val="ccb400"/>
              </a:buClr>
              <a:buSzPct val="70000"/>
              <a:buFont typeface="Wingdings" charset="2"/>
              <a:buChar char=""/>
            </a:pPr>
            <a:r>
              <a:rPr b="0" lang="en-US" sz="2000" spc="-1" strike="noStrike">
                <a:solidFill>
                  <a:schemeClr val="dk2"/>
                </a:solidFill>
                <a:latin typeface="Georgia"/>
              </a:rPr>
              <a:t>Integrate metadata from different sources</a:t>
            </a:r>
            <a:endParaRPr b="0" lang="en-US" sz="2000" spc="-1" strike="noStrike">
              <a:solidFill>
                <a:schemeClr val="dk1"/>
              </a:solidFill>
              <a:latin typeface="Georgia"/>
            </a:endParaRPr>
          </a:p>
          <a:p>
            <a:pPr lvl="1" marL="548640" indent="-274320">
              <a:lnSpc>
                <a:spcPct val="130000"/>
              </a:lnSpc>
              <a:spcBef>
                <a:spcPts val="400"/>
              </a:spcBef>
              <a:buClr>
                <a:srgbClr val="ccb400"/>
              </a:buClr>
              <a:buSzPct val="70000"/>
              <a:buFont typeface="Wingdings" charset="2"/>
              <a:buChar char=""/>
            </a:pPr>
            <a:r>
              <a:rPr b="0" lang="en-US" sz="2000" spc="-1" strike="noStrike">
                <a:solidFill>
                  <a:schemeClr val="dk2"/>
                </a:solidFill>
                <a:latin typeface="Georgia"/>
              </a:rPr>
              <a:t>Ensure the functional dependency and referential constraints in the target system.</a:t>
            </a:r>
            <a:endParaRPr b="0" lang="en-US" sz="2000" spc="-1" strike="noStrike">
              <a:solidFill>
                <a:schemeClr val="dk1"/>
              </a:solidFill>
              <a:latin typeface="Georgia"/>
            </a:endParaRPr>
          </a:p>
        </p:txBody>
      </p:sp>
      <p:sp>
        <p:nvSpPr>
          <p:cNvPr id="325" name="Slide Number Placeholder 5"/>
          <p:cNvSpPr/>
          <p:nvPr/>
        </p:nvSpPr>
        <p:spPr>
          <a:xfrm>
            <a:off x="7238880" y="6477120"/>
            <a:ext cx="1904760" cy="38052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pPr>
            <a:fld id="{D2BA1322-2513-4D8C-87A1-536ADDAAAA84}" type="slidenum">
              <a:rPr b="0" lang="en-US" sz="1200" spc="-1" strike="noStrike">
                <a:solidFill>
                  <a:schemeClr val="dk1"/>
                </a:solidFill>
                <a:latin typeface="Tahoma"/>
              </a:rPr>
              <a:t>15</a:t>
            </a:fld>
            <a:endParaRPr b="0" lang="en-GB" sz="1200" spc="-1" strike="noStrike">
              <a:solidFill>
                <a:srgbClr val="000000"/>
              </a:solidFill>
              <a:latin typeface="Arial"/>
            </a:endParaRPr>
          </a:p>
        </p:txBody>
      </p:sp>
      <p:sp>
        <p:nvSpPr>
          <p:cNvPr id="326" name="PlaceHolder 3"/>
          <p:cNvSpPr>
            <a:spLocks noGrp="1"/>
          </p:cNvSpPr>
          <p:nvPr>
            <p:ph type="dt" idx="6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13E795C4-ABDF-4FB8-ABE9-3B68DA0A5961}"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27" name="PlaceHolder 4"/>
          <p:cNvSpPr>
            <a:spLocks noGrp="1"/>
          </p:cNvSpPr>
          <p:nvPr>
            <p:ph type="sldNum" idx="69"/>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4EECAC82-0F73-4EC5-B940-B87A533C3AAA}" type="slidenum">
              <a:rPr b="0" lang="en-US" sz="1600" spc="-1" strike="noStrike">
                <a:solidFill>
                  <a:schemeClr val="accent3">
                    <a:shade val="75000"/>
                  </a:schemeClr>
                </a:solidFill>
                <a:latin typeface="Tahoma"/>
              </a:rPr>
              <a:t>15</a:t>
            </a:fld>
            <a:endParaRPr b="0" lang="en-GB" sz="1600" spc="-1" strike="noStrike">
              <a:solidFill>
                <a:srgbClr val="000000"/>
              </a:solidFill>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Data Integration</a:t>
            </a:r>
            <a:endParaRPr b="0" lang="en-US" sz="3300" spc="-1" strike="noStrike">
              <a:solidFill>
                <a:schemeClr val="dk1"/>
              </a:solidFill>
              <a:latin typeface="Tahoma"/>
            </a:endParaRPr>
          </a:p>
        </p:txBody>
      </p:sp>
      <p:sp>
        <p:nvSpPr>
          <p:cNvPr id="329" name="PlaceHolder 2"/>
          <p:cNvSpPr>
            <a:spLocks noGrp="1"/>
          </p:cNvSpPr>
          <p:nvPr>
            <p:ph/>
          </p:nvPr>
        </p:nvSpPr>
        <p:spPr>
          <a:xfrm>
            <a:off x="301680" y="1527120"/>
            <a:ext cx="8503560" cy="4571640"/>
          </a:xfrm>
          <a:prstGeom prst="rect">
            <a:avLst/>
          </a:prstGeom>
          <a:noFill/>
          <a:ln w="9360">
            <a:noFill/>
          </a:ln>
        </p:spPr>
        <p:txBody>
          <a:bodyPr numCol="1" spcCol="0" lIns="91440" rIns="91440" tIns="45720" bIns="45720" anchor="t">
            <a:noAutofit/>
          </a:bodyPr>
          <a:p>
            <a:pPr marL="274320" indent="-274320">
              <a:lnSpc>
                <a:spcPct val="130000"/>
              </a:lnSpc>
              <a:spcBef>
                <a:spcPts val="400"/>
              </a:spcBef>
              <a:buClr>
                <a:srgbClr val="d16349"/>
              </a:buClr>
              <a:buSzPct val="85000"/>
              <a:buFont typeface="Wingdings 2" charset="2"/>
              <a:buChar char=""/>
            </a:pPr>
            <a:r>
              <a:rPr b="0" lang="en-US" sz="2000" spc="-1" strike="noStrike">
                <a:solidFill>
                  <a:schemeClr val="dk1"/>
                </a:solidFill>
                <a:latin typeface="Georgia"/>
              </a:rPr>
              <a:t>Detecting and resolving data value conflicts</a:t>
            </a:r>
            <a:endParaRPr b="0" lang="en-US" sz="2000" spc="-1" strike="noStrike">
              <a:solidFill>
                <a:schemeClr val="dk1"/>
              </a:solidFill>
              <a:latin typeface="Georgia"/>
            </a:endParaRPr>
          </a:p>
          <a:p>
            <a:pPr lvl="1" marL="548640" indent="-274320">
              <a:lnSpc>
                <a:spcPct val="130000"/>
              </a:lnSpc>
              <a:spcBef>
                <a:spcPts val="400"/>
              </a:spcBef>
              <a:buClr>
                <a:srgbClr val="ccb400"/>
              </a:buClr>
              <a:buSzPct val="70000"/>
              <a:buFont typeface="Wingdings" charset="2"/>
              <a:buChar char=""/>
            </a:pPr>
            <a:r>
              <a:rPr b="0" lang="en-US" sz="2000" spc="-1" strike="noStrike">
                <a:solidFill>
                  <a:schemeClr val="dk2"/>
                </a:solidFill>
                <a:latin typeface="Georgia"/>
              </a:rPr>
              <a:t>For the same real world entity, attribute values from different sources are different</a:t>
            </a:r>
            <a:endParaRPr b="0" lang="en-US" sz="2000" spc="-1" strike="noStrike">
              <a:solidFill>
                <a:schemeClr val="dk1"/>
              </a:solidFill>
              <a:latin typeface="Georgia"/>
            </a:endParaRPr>
          </a:p>
          <a:p>
            <a:pPr lvl="1" marL="548640" indent="-274320">
              <a:lnSpc>
                <a:spcPct val="130000"/>
              </a:lnSpc>
              <a:spcBef>
                <a:spcPts val="400"/>
              </a:spcBef>
              <a:buClr>
                <a:srgbClr val="ccb400"/>
              </a:buClr>
              <a:buSzPct val="70000"/>
              <a:buFont typeface="Wingdings" charset="2"/>
              <a:buChar char=""/>
            </a:pPr>
            <a:r>
              <a:rPr b="0" lang="en-US" sz="2000" spc="-1" strike="noStrike">
                <a:solidFill>
                  <a:schemeClr val="dk2"/>
                </a:solidFill>
                <a:latin typeface="Georgia"/>
              </a:rPr>
              <a:t>Possible reasons: different representations, different scales, e.g., metric vs. British units</a:t>
            </a:r>
            <a:endParaRPr b="0" lang="en-US" sz="2000" spc="-1" strike="noStrike">
              <a:solidFill>
                <a:schemeClr val="dk1"/>
              </a:solidFill>
              <a:latin typeface="Georgia"/>
            </a:endParaRPr>
          </a:p>
          <a:p>
            <a:pPr indent="0">
              <a:lnSpc>
                <a:spcPct val="100000"/>
              </a:lnSpc>
              <a:spcBef>
                <a:spcPts val="541"/>
              </a:spcBef>
              <a:buNone/>
            </a:pPr>
            <a:endParaRPr b="0" lang="en-US" sz="2700" spc="-1" strike="noStrike">
              <a:solidFill>
                <a:schemeClr val="dk1"/>
              </a:solidFill>
              <a:latin typeface="Georgia"/>
            </a:endParaRPr>
          </a:p>
        </p:txBody>
      </p:sp>
      <p:sp>
        <p:nvSpPr>
          <p:cNvPr id="330" name="PlaceHolder 3"/>
          <p:cNvSpPr>
            <a:spLocks noGrp="1"/>
          </p:cNvSpPr>
          <p:nvPr>
            <p:ph type="dt" idx="7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C3D127AB-D2E2-41FA-A091-03528548E26A}"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31" name="PlaceHolder 4"/>
          <p:cNvSpPr>
            <a:spLocks noGrp="1"/>
          </p:cNvSpPr>
          <p:nvPr>
            <p:ph type="sldNum" idx="71"/>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E65232E7-8E85-4E77-A116-C678D6628EE2}" type="slidenum">
              <a:rPr b="0" lang="en-US" sz="1600" spc="-1" strike="noStrike">
                <a:solidFill>
                  <a:schemeClr val="accent3">
                    <a:shade val="75000"/>
                  </a:schemeClr>
                </a:solidFill>
                <a:latin typeface="Tahoma"/>
              </a:rPr>
              <a:t>15</a:t>
            </a:fld>
            <a:endParaRPr b="0" lang="en-GB" sz="1600" spc="-1" strike="noStrike">
              <a:solidFill>
                <a:srgbClr val="000000"/>
              </a:solidFill>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0" y="228600"/>
            <a:ext cx="9067320" cy="68544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Handling Redundancy in Data Integration</a:t>
            </a:r>
            <a:endParaRPr b="0" lang="en-US" sz="3200" spc="-1" strike="noStrike">
              <a:solidFill>
                <a:schemeClr val="dk1"/>
              </a:solidFill>
              <a:latin typeface="Tahoma"/>
            </a:endParaRPr>
          </a:p>
        </p:txBody>
      </p:sp>
      <p:sp>
        <p:nvSpPr>
          <p:cNvPr id="333" name="PlaceHolder 2"/>
          <p:cNvSpPr>
            <a:spLocks noGrp="1"/>
          </p:cNvSpPr>
          <p:nvPr>
            <p:ph/>
          </p:nvPr>
        </p:nvSpPr>
        <p:spPr>
          <a:xfrm>
            <a:off x="380880" y="1295280"/>
            <a:ext cx="8454600" cy="4800240"/>
          </a:xfrm>
          <a:prstGeom prst="rect">
            <a:avLst/>
          </a:prstGeom>
          <a:noFill/>
          <a:ln w="9360">
            <a:noFill/>
          </a:ln>
        </p:spPr>
        <p:txBody>
          <a:bodyPr numCol="1" spcCol="0" lIns="91440" rIns="91440" tIns="45720" bIns="45720" anchor="t">
            <a:normAutofit fontScale="93654"/>
          </a:bodyPr>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Redundant data occur often when integration of multiple databases</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i="1" lang="en-US" sz="2400" spc="-1" strike="noStrike">
                <a:solidFill>
                  <a:schemeClr val="dk2"/>
                </a:solidFill>
                <a:latin typeface="Georgia"/>
              </a:rPr>
              <a:t>Object identification</a:t>
            </a:r>
            <a:r>
              <a:rPr b="0" lang="en-US" sz="2400" spc="-1" strike="noStrike">
                <a:solidFill>
                  <a:schemeClr val="dk2"/>
                </a:solidFill>
                <a:latin typeface="Georgia"/>
              </a:rPr>
              <a:t>:  The same attribute or object may have different names in different databases</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i="1" lang="en-US" sz="2400" spc="-1" strike="noStrike">
                <a:solidFill>
                  <a:schemeClr val="dk2"/>
                </a:solidFill>
                <a:latin typeface="Georgia"/>
              </a:rPr>
              <a:t>Derivable data:</a:t>
            </a:r>
            <a:r>
              <a:rPr b="0" lang="en-US" sz="2400" spc="-1" strike="noStrike">
                <a:solidFill>
                  <a:schemeClr val="dk2"/>
                </a:solidFill>
                <a:latin typeface="Georgia"/>
              </a:rPr>
              <a:t> One attribute may be a “derived” attribute in another table, e.g., annual revenue</a:t>
            </a:r>
            <a:endParaRPr b="0" lang="en-US" sz="2400" spc="-1" strike="noStrike">
              <a:solidFill>
                <a:schemeClr val="dk1"/>
              </a:solidFill>
              <a:latin typeface="Georgia"/>
            </a:endParaRPr>
          </a:p>
          <a:p>
            <a:pPr marL="274320" indent="-274320">
              <a:lnSpc>
                <a:spcPct val="120000"/>
              </a:lnSpc>
              <a:spcBef>
                <a:spcPts val="479"/>
              </a:spcBef>
              <a:buClr>
                <a:srgbClr val="d16349"/>
              </a:buClr>
              <a:buSzPct val="85000"/>
              <a:buFont typeface="Wingdings 2" charset="2"/>
              <a:buChar char=""/>
            </a:pPr>
            <a:r>
              <a:rPr b="0" lang="en-US" sz="2400" spc="-1" strike="noStrike">
                <a:solidFill>
                  <a:schemeClr val="folHlink"/>
                </a:solidFill>
                <a:latin typeface="Georgia"/>
              </a:rPr>
              <a:t>Redundant attributes may be able to be detected by </a:t>
            </a:r>
            <a:r>
              <a:rPr b="0" i="1" lang="en-US" sz="2400" spc="-1" strike="noStrike">
                <a:solidFill>
                  <a:schemeClr val="folHlink"/>
                </a:solidFill>
                <a:latin typeface="Georgia"/>
              </a:rPr>
              <a:t>correlation analysis </a:t>
            </a:r>
            <a:r>
              <a:rPr b="0" lang="en-US" sz="2400" spc="-1" strike="noStrike">
                <a:solidFill>
                  <a:schemeClr val="folHlink"/>
                </a:solidFill>
                <a:latin typeface="Georgia"/>
              </a:rPr>
              <a:t>and</a:t>
            </a:r>
            <a:r>
              <a:rPr b="0" i="1" lang="en-US" sz="2400" spc="-1" strike="noStrike">
                <a:solidFill>
                  <a:schemeClr val="folHlink"/>
                </a:solidFill>
                <a:latin typeface="Georgia"/>
              </a:rPr>
              <a:t> covariance analysis</a:t>
            </a:r>
            <a:endParaRPr b="0" lang="en-US" sz="2400" spc="-1" strike="noStrike">
              <a:solidFill>
                <a:schemeClr val="dk1"/>
              </a:solidFill>
              <a:latin typeface="Georgia"/>
            </a:endParaRPr>
          </a:p>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Careful integration of the data from multiple sources may help to reduce/avoid redundancies and inconsistencies and improve mining speed and quality</a:t>
            </a:r>
            <a:endParaRPr b="0" lang="en-US" sz="2400" spc="-1" strike="noStrike">
              <a:solidFill>
                <a:schemeClr val="dk1"/>
              </a:solidFill>
              <a:latin typeface="Georgia"/>
            </a:endParaRPr>
          </a:p>
        </p:txBody>
      </p:sp>
      <p:sp>
        <p:nvSpPr>
          <p:cNvPr id="334" name="PlaceHolder 3"/>
          <p:cNvSpPr>
            <a:spLocks noGrp="1"/>
          </p:cNvSpPr>
          <p:nvPr>
            <p:ph type="dt" idx="7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E5F9F746-64C6-496D-A746-52A7BFDF51DE}"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35" name="PlaceHolder 4"/>
          <p:cNvSpPr>
            <a:spLocks noGrp="1"/>
          </p:cNvSpPr>
          <p:nvPr>
            <p:ph type="sldNum" idx="73"/>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E98AD786-B7BC-4FA7-9D5A-19C724B99F0C}" type="slidenum">
              <a:rPr b="0" lang="en-US" sz="1600" spc="-1" strike="noStrike">
                <a:solidFill>
                  <a:schemeClr val="accent3">
                    <a:shade val="75000"/>
                  </a:schemeClr>
                </a:solidFill>
                <a:latin typeface="Tahoma"/>
              </a:rPr>
              <a:t>17</a:t>
            </a:fld>
            <a:endParaRPr b="0" lang="en-GB" sz="1600" spc="-1" strike="noStrike">
              <a:solidFill>
                <a:srgbClr val="000000"/>
              </a:solidFill>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600" spc="-1" strike="noStrike">
                <a:solidFill>
                  <a:schemeClr val="accent3">
                    <a:shade val="75000"/>
                  </a:schemeClr>
                </a:solidFill>
                <a:latin typeface="Georgia"/>
              </a:rPr>
              <a:t>Correlation Analysis</a:t>
            </a:r>
            <a:endParaRPr b="0" lang="en-US" sz="3600" spc="-1" strike="noStrike">
              <a:solidFill>
                <a:schemeClr val="dk1"/>
              </a:solidFill>
              <a:latin typeface="Tahoma"/>
            </a:endParaRPr>
          </a:p>
        </p:txBody>
      </p:sp>
      <p:sp>
        <p:nvSpPr>
          <p:cNvPr id="337" name="PlaceHolder 2"/>
          <p:cNvSpPr>
            <a:spLocks noGrp="1"/>
          </p:cNvSpPr>
          <p:nvPr>
            <p:ph/>
          </p:nvPr>
        </p:nvSpPr>
        <p:spPr>
          <a:xfrm>
            <a:off x="301680" y="1527120"/>
            <a:ext cx="8503560" cy="4571640"/>
          </a:xfrm>
          <a:prstGeom prst="rect">
            <a:avLst/>
          </a:prstGeom>
          <a:noFill/>
          <a:ln w="9360">
            <a:noFill/>
          </a:ln>
        </p:spPr>
        <p:txBody>
          <a:bodyPr numCol="1" spcCol="0" lIns="91440" rIns="91440" tIns="45720" bIns="45720" anchor="t">
            <a:noAutofit/>
          </a:bodyPr>
          <a:p>
            <a:pPr marL="272880" indent="-272880">
              <a:lnSpc>
                <a:spcPct val="100000"/>
              </a:lnSpc>
              <a:spcBef>
                <a:spcPts val="561"/>
              </a:spcBef>
              <a:buClr>
                <a:srgbClr val="d16349"/>
              </a:buClr>
              <a:buSzPct val="85000"/>
              <a:buFont typeface="Wingdings 2" charset="2"/>
              <a:buChar char=""/>
            </a:pPr>
            <a:r>
              <a:rPr b="0" lang="en-US" sz="2800" spc="-1" strike="noStrike">
                <a:solidFill>
                  <a:schemeClr val="dk1"/>
                </a:solidFill>
                <a:latin typeface="Georgia"/>
              </a:rPr>
              <a:t>Redundancies can be detected by Correlation Analysis</a:t>
            </a:r>
            <a:endParaRPr b="0" lang="en-US" sz="2800" spc="-1" strike="noStrike">
              <a:solidFill>
                <a:schemeClr val="dk1"/>
              </a:solidFill>
              <a:latin typeface="Georgia"/>
            </a:endParaRPr>
          </a:p>
          <a:p>
            <a:pPr marL="272880" indent="-272880">
              <a:lnSpc>
                <a:spcPct val="100000"/>
              </a:lnSpc>
              <a:spcBef>
                <a:spcPts val="561"/>
              </a:spcBef>
              <a:buClr>
                <a:srgbClr val="d16349"/>
              </a:buClr>
              <a:buSzPct val="85000"/>
              <a:buFont typeface="Wingdings 2" charset="2"/>
              <a:buChar char=""/>
            </a:pPr>
            <a:r>
              <a:rPr b="0" lang="en-US" sz="2800" spc="-1" strike="noStrike">
                <a:solidFill>
                  <a:schemeClr val="dk1"/>
                </a:solidFill>
                <a:latin typeface="Georgia"/>
              </a:rPr>
              <a:t>Given two attributes (A, B)</a:t>
            </a:r>
            <a:endParaRPr b="0" lang="en-US" sz="28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Measures how strongly one attribute implies the other based on the available data.</a:t>
            </a:r>
            <a:endParaRPr b="0" lang="en-US" sz="2200" spc="-1" strike="noStrike">
              <a:solidFill>
                <a:schemeClr val="dk1"/>
              </a:solidFill>
              <a:latin typeface="Georgia"/>
            </a:endParaRPr>
          </a:p>
          <a:p>
            <a:pPr lvl="1" marL="547560" indent="-27288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For nominal Data use </a:t>
            </a:r>
            <a:r>
              <a:rPr b="1" lang="el-GR" sz="2000" spc="-1" strike="noStrike">
                <a:solidFill>
                  <a:schemeClr val="folHlink"/>
                </a:solidFill>
                <a:latin typeface="Calibri"/>
              </a:rPr>
              <a:t>Χ</a:t>
            </a:r>
            <a:r>
              <a:rPr b="1" lang="en-US" sz="2000" spc="-1" strike="noStrike" baseline="30000">
                <a:solidFill>
                  <a:schemeClr val="folHlink"/>
                </a:solidFill>
                <a:latin typeface="Calibri"/>
              </a:rPr>
              <a:t>2</a:t>
            </a:r>
            <a:r>
              <a:rPr b="1" lang="en-US" sz="2000" spc="-1" strike="noStrike">
                <a:solidFill>
                  <a:schemeClr val="folHlink"/>
                </a:solidFill>
                <a:latin typeface="Calibri"/>
              </a:rPr>
              <a:t> (chi-square) test</a:t>
            </a:r>
            <a:endParaRPr b="0" lang="en-US" sz="2000" spc="-1" strike="noStrike">
              <a:solidFill>
                <a:schemeClr val="dk1"/>
              </a:solidFill>
              <a:latin typeface="Georgia"/>
            </a:endParaRPr>
          </a:p>
          <a:p>
            <a:pPr lvl="1" marL="547560" indent="-272880">
              <a:lnSpc>
                <a:spcPct val="100000"/>
              </a:lnSpc>
              <a:spcBef>
                <a:spcPts val="439"/>
              </a:spcBef>
              <a:buClr>
                <a:srgbClr val="ccb400"/>
              </a:buClr>
              <a:buSzPct val="70000"/>
              <a:buFont typeface="Wingdings" charset="2"/>
              <a:buChar char=""/>
            </a:pPr>
            <a:r>
              <a:rPr b="0" lang="en-US" sz="2200" spc="-1" strike="noStrike">
                <a:solidFill>
                  <a:schemeClr val="dk2"/>
                </a:solidFill>
                <a:latin typeface="Georgia"/>
              </a:rPr>
              <a:t>For numeric data use co relation co efficient and covariance</a:t>
            </a:r>
            <a:endParaRPr b="0" lang="en-US" sz="2200" spc="-1" strike="noStrike">
              <a:solidFill>
                <a:schemeClr val="dk1"/>
              </a:solidFill>
              <a:latin typeface="Georgia"/>
            </a:endParaRPr>
          </a:p>
          <a:p>
            <a:pPr indent="0">
              <a:lnSpc>
                <a:spcPct val="100000"/>
              </a:lnSpc>
              <a:spcBef>
                <a:spcPts val="439"/>
              </a:spcBef>
              <a:buNone/>
            </a:pPr>
            <a:endParaRPr b="0" lang="en-US" sz="2200" spc="-1" strike="noStrike">
              <a:solidFill>
                <a:schemeClr val="dk1"/>
              </a:solidFill>
              <a:latin typeface="Georgia"/>
            </a:endParaRPr>
          </a:p>
        </p:txBody>
      </p:sp>
      <p:sp>
        <p:nvSpPr>
          <p:cNvPr id="338" name="PlaceHolder 3"/>
          <p:cNvSpPr>
            <a:spLocks noGrp="1"/>
          </p:cNvSpPr>
          <p:nvPr>
            <p:ph type="dt" idx="7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6D059280-44E6-48F6-B4C9-AD3D03E3D3D2}"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39" name="PlaceHolder 4"/>
          <p:cNvSpPr>
            <a:spLocks noGrp="1"/>
          </p:cNvSpPr>
          <p:nvPr>
            <p:ph type="sldNum" idx="7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86AC8761-4C27-41E3-BE08-79C5FF59FE47}" type="slidenum">
              <a:rPr b="0" lang="en-US" sz="1600" spc="-1" strike="noStrike">
                <a:solidFill>
                  <a:schemeClr val="accent3">
                    <a:shade val="75000"/>
                  </a:schemeClr>
                </a:solidFill>
                <a:latin typeface="Tahoma"/>
              </a:rPr>
              <a:t>17</a:t>
            </a:fld>
            <a:endParaRPr b="0" lang="en-GB" sz="1600" spc="-1" strike="noStrike">
              <a:solidFill>
                <a:srgbClr val="000000"/>
              </a:solidFill>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533520" y="380880"/>
            <a:ext cx="815292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Correlation Analysis (Nominal Data)</a:t>
            </a:r>
            <a:endParaRPr b="0" lang="en-US" sz="3200" spc="-1" strike="noStrike">
              <a:solidFill>
                <a:schemeClr val="dk1"/>
              </a:solidFill>
              <a:latin typeface="Tahoma"/>
            </a:endParaRPr>
          </a:p>
        </p:txBody>
      </p:sp>
      <p:sp>
        <p:nvSpPr>
          <p:cNvPr id="341" name="PlaceHolder 2"/>
          <p:cNvSpPr>
            <a:spLocks noGrp="1"/>
          </p:cNvSpPr>
          <p:nvPr>
            <p:ph/>
          </p:nvPr>
        </p:nvSpPr>
        <p:spPr>
          <a:xfrm>
            <a:off x="152280" y="1219320"/>
            <a:ext cx="8762760" cy="5186160"/>
          </a:xfrm>
          <a:prstGeom prst="rect">
            <a:avLst/>
          </a:prstGeom>
          <a:noFill/>
          <a:ln w="9360">
            <a:noFill/>
          </a:ln>
        </p:spPr>
        <p:txBody>
          <a:bodyPr numCol="1" spcCol="0" lIns="91440" rIns="91440" tIns="45720" bIns="45720" anchor="t">
            <a:noAutofit/>
          </a:bodyPr>
          <a:p>
            <a:pPr marL="272880" indent="-272880">
              <a:lnSpc>
                <a:spcPct val="110000"/>
              </a:lnSpc>
              <a:spcBef>
                <a:spcPts val="479"/>
              </a:spcBef>
              <a:buClr>
                <a:srgbClr val="d16349"/>
              </a:buClr>
              <a:buSzPct val="85000"/>
              <a:buFont typeface="Wingdings 2" charset="2"/>
              <a:buChar char=""/>
            </a:pPr>
            <a:r>
              <a:rPr b="1" lang="el-GR" sz="2400" spc="-1" strike="noStrike">
                <a:solidFill>
                  <a:schemeClr val="folHlink"/>
                </a:solidFill>
                <a:latin typeface="Calibri"/>
              </a:rPr>
              <a:t>Χ</a:t>
            </a:r>
            <a:r>
              <a:rPr b="1" lang="en-US" sz="2400" spc="-1" strike="noStrike" baseline="30000">
                <a:solidFill>
                  <a:schemeClr val="folHlink"/>
                </a:solidFill>
                <a:latin typeface="Calibri"/>
              </a:rPr>
              <a:t>2</a:t>
            </a:r>
            <a:r>
              <a:rPr b="1" lang="en-US" sz="2400" spc="-1" strike="noStrike">
                <a:solidFill>
                  <a:schemeClr val="folHlink"/>
                </a:solidFill>
                <a:latin typeface="Calibri"/>
              </a:rPr>
              <a:t> (chi-square) test: </a:t>
            </a:r>
            <a:r>
              <a:rPr b="0" lang="en-US" sz="2400" spc="-1" strike="noStrike">
                <a:solidFill>
                  <a:schemeClr val="dk1"/>
                </a:solidFill>
                <a:latin typeface="Calibri"/>
              </a:rPr>
              <a:t>a</a:t>
            </a:r>
            <a:r>
              <a:rPr b="0" lang="en-US" sz="2400" spc="-1" strike="noStrike" baseline="-25000">
                <a:solidFill>
                  <a:schemeClr val="dk1"/>
                </a:solidFill>
                <a:latin typeface="Calibri"/>
              </a:rPr>
              <a:t>1</a:t>
            </a:r>
            <a:r>
              <a:rPr b="0" lang="en-US" sz="2400" spc="-1" strike="noStrike">
                <a:solidFill>
                  <a:schemeClr val="dk1"/>
                </a:solidFill>
                <a:latin typeface="Calibri"/>
              </a:rPr>
              <a:t>,a</a:t>
            </a:r>
            <a:r>
              <a:rPr b="0" lang="en-US" sz="2400" spc="-1" strike="noStrike" baseline="-25000">
                <a:solidFill>
                  <a:schemeClr val="dk1"/>
                </a:solidFill>
                <a:latin typeface="Calibri"/>
              </a:rPr>
              <a:t>2</a:t>
            </a:r>
            <a:r>
              <a:rPr b="0" lang="en-US" sz="2400" spc="-1" strike="noStrike">
                <a:solidFill>
                  <a:schemeClr val="dk1"/>
                </a:solidFill>
                <a:latin typeface="Calibri"/>
              </a:rPr>
              <a:t>,…,a</a:t>
            </a:r>
            <a:r>
              <a:rPr b="0" lang="en-US" sz="2400" spc="-1" strike="noStrike" baseline="-25000">
                <a:solidFill>
                  <a:schemeClr val="dk1"/>
                </a:solidFill>
                <a:latin typeface="Calibri"/>
              </a:rPr>
              <a:t>c</a:t>
            </a:r>
            <a:r>
              <a:rPr b="0" lang="en-US" sz="2400" spc="-1" strike="noStrike">
                <a:solidFill>
                  <a:schemeClr val="dk1"/>
                </a:solidFill>
                <a:latin typeface="Calibri"/>
              </a:rPr>
              <a:t> for attribute A and b</a:t>
            </a:r>
            <a:r>
              <a:rPr b="0" lang="en-US" sz="2400" spc="-1" strike="noStrike" baseline="-25000">
                <a:solidFill>
                  <a:schemeClr val="dk1"/>
                </a:solidFill>
                <a:latin typeface="Calibri"/>
              </a:rPr>
              <a:t>1</a:t>
            </a:r>
            <a:r>
              <a:rPr b="0" lang="en-US" sz="2400" spc="-1" strike="noStrike">
                <a:solidFill>
                  <a:schemeClr val="dk1"/>
                </a:solidFill>
                <a:latin typeface="Calibri"/>
              </a:rPr>
              <a:t>,b</a:t>
            </a:r>
            <a:r>
              <a:rPr b="0" lang="en-US" sz="2400" spc="-1" strike="noStrike" baseline="-25000">
                <a:solidFill>
                  <a:schemeClr val="dk1"/>
                </a:solidFill>
                <a:latin typeface="Calibri"/>
              </a:rPr>
              <a:t>2</a:t>
            </a:r>
            <a:r>
              <a:rPr b="0" lang="en-US" sz="2400" spc="-1" strike="noStrike">
                <a:solidFill>
                  <a:schemeClr val="dk1"/>
                </a:solidFill>
                <a:latin typeface="Calibri"/>
              </a:rPr>
              <a:t>,…,b</a:t>
            </a:r>
            <a:r>
              <a:rPr b="0" lang="en-US" sz="2400" spc="-1" strike="noStrike" baseline="-25000">
                <a:solidFill>
                  <a:schemeClr val="dk1"/>
                </a:solidFill>
                <a:latin typeface="Calibri"/>
              </a:rPr>
              <a:t>r</a:t>
            </a:r>
            <a:r>
              <a:rPr b="0" lang="en-US" sz="2400" spc="-1" strike="noStrike">
                <a:solidFill>
                  <a:schemeClr val="dk1"/>
                </a:solidFill>
                <a:latin typeface="Calibri"/>
              </a:rPr>
              <a:t> for attribute B</a:t>
            </a:r>
            <a:endParaRPr b="0" lang="en-US" sz="2400" spc="-1" strike="noStrike">
              <a:solidFill>
                <a:schemeClr val="dk1"/>
              </a:solidFill>
              <a:latin typeface="Georgia"/>
            </a:endParaRPr>
          </a:p>
          <a:p>
            <a:pPr indent="0">
              <a:lnSpc>
                <a:spcPct val="110000"/>
              </a:lnSpc>
              <a:spcBef>
                <a:spcPts val="479"/>
              </a:spcBef>
              <a:buNone/>
            </a:pPr>
            <a:endParaRPr b="0" lang="en-US" sz="2400" spc="-1" strike="noStrike">
              <a:solidFill>
                <a:schemeClr val="dk1"/>
              </a:solidFill>
              <a:latin typeface="Georgia"/>
            </a:endParaRPr>
          </a:p>
          <a:p>
            <a:pPr indent="0">
              <a:lnSpc>
                <a:spcPct val="110000"/>
              </a:lnSpc>
              <a:spcBef>
                <a:spcPts val="479"/>
              </a:spcBef>
              <a:buNone/>
            </a:pPr>
            <a:endParaRPr b="0" lang="en-US" sz="2400" spc="-1" strike="noStrike">
              <a:solidFill>
                <a:schemeClr val="dk1"/>
              </a:solidFill>
              <a:latin typeface="Georgia"/>
            </a:endParaRPr>
          </a:p>
          <a:p>
            <a:pPr marL="272880" indent="-272880">
              <a:lnSpc>
                <a:spcPct val="110000"/>
              </a:lnSpc>
              <a:spcBef>
                <a:spcPts val="479"/>
              </a:spcBef>
              <a:buClr>
                <a:srgbClr val="d16349"/>
              </a:buClr>
              <a:buSzPct val="85000"/>
              <a:buFont typeface="Wingdings 2" charset="2"/>
              <a:buChar char=""/>
            </a:pPr>
            <a:r>
              <a:rPr b="0" lang="en-US" sz="2400" spc="-1" strike="noStrike">
                <a:solidFill>
                  <a:schemeClr val="dk1"/>
                </a:solidFill>
                <a:latin typeface="Calibri"/>
              </a:rPr>
              <a:t>O</a:t>
            </a:r>
            <a:r>
              <a:rPr b="0" lang="en-US" sz="2400" spc="-1" strike="noStrike" baseline="-25000">
                <a:solidFill>
                  <a:schemeClr val="dk1"/>
                </a:solidFill>
                <a:latin typeface="Calibri"/>
              </a:rPr>
              <a:t>ij</a:t>
            </a:r>
            <a:r>
              <a:rPr b="0" lang="en-US" sz="2400" spc="-1" strike="noStrike">
                <a:solidFill>
                  <a:schemeClr val="dk1"/>
                </a:solidFill>
                <a:latin typeface="Calibri"/>
              </a:rPr>
              <a:t> observed (actual) frequency and e</a:t>
            </a:r>
            <a:r>
              <a:rPr b="0" lang="en-US" sz="2400" spc="-1" strike="noStrike" baseline="-25000">
                <a:solidFill>
                  <a:schemeClr val="dk1"/>
                </a:solidFill>
                <a:latin typeface="Calibri"/>
              </a:rPr>
              <a:t>ij</a:t>
            </a:r>
            <a:r>
              <a:rPr b="0" lang="en-US" sz="2400" spc="-1" strike="noStrike">
                <a:solidFill>
                  <a:schemeClr val="dk1"/>
                </a:solidFill>
                <a:latin typeface="Calibri"/>
              </a:rPr>
              <a:t> expected frequency</a:t>
            </a:r>
            <a:endParaRPr b="0" lang="en-US" sz="2400" spc="-1" strike="noStrike">
              <a:solidFill>
                <a:schemeClr val="dk1"/>
              </a:solidFill>
              <a:latin typeface="Georgia"/>
            </a:endParaRPr>
          </a:p>
          <a:p>
            <a:pPr indent="0">
              <a:lnSpc>
                <a:spcPct val="110000"/>
              </a:lnSpc>
              <a:spcBef>
                <a:spcPts val="479"/>
              </a:spcBef>
              <a:buNone/>
            </a:pPr>
            <a:endParaRPr b="0" lang="en-US" sz="2400" spc="-1" strike="noStrike">
              <a:solidFill>
                <a:schemeClr val="dk1"/>
              </a:solidFill>
              <a:latin typeface="Georgia"/>
            </a:endParaRPr>
          </a:p>
          <a:p>
            <a:pPr marL="272880" indent="-272880">
              <a:lnSpc>
                <a:spcPct val="110000"/>
              </a:lnSpc>
              <a:spcBef>
                <a:spcPts val="479"/>
              </a:spcBef>
              <a:buNone/>
              <a:tabLst>
                <a:tab algn="l" pos="0"/>
              </a:tabLst>
            </a:pPr>
            <a:endParaRPr b="0" lang="en-US" sz="2400" spc="-1" strike="noStrike">
              <a:solidFill>
                <a:schemeClr val="dk1"/>
              </a:solidFill>
              <a:latin typeface="Georgia"/>
            </a:endParaRPr>
          </a:p>
          <a:p>
            <a:pPr marL="272880" indent="-272880">
              <a:lnSpc>
                <a:spcPct val="110000"/>
              </a:lnSpc>
              <a:spcBef>
                <a:spcPts val="400"/>
              </a:spcBef>
              <a:buClr>
                <a:srgbClr val="d16349"/>
              </a:buClr>
              <a:buSzPct val="85000"/>
              <a:buFont typeface="Wingdings 2" charset="2"/>
              <a:buChar char=""/>
              <a:tabLst>
                <a:tab algn="l" pos="0"/>
              </a:tabLst>
            </a:pPr>
            <a:r>
              <a:rPr b="0" lang="en-US" sz="2000" spc="-1" strike="noStrike">
                <a:solidFill>
                  <a:schemeClr val="dk1"/>
                </a:solidFill>
                <a:latin typeface="Calibri"/>
              </a:rPr>
              <a:t>(r-1)*(c-1) degree of freedom</a:t>
            </a:r>
            <a:endParaRPr b="0" lang="en-US" sz="2000" spc="-1" strike="noStrike">
              <a:solidFill>
                <a:schemeClr val="dk1"/>
              </a:solidFill>
              <a:latin typeface="Georgia"/>
            </a:endParaRPr>
          </a:p>
          <a:p>
            <a:pPr marL="272880" indent="-272880">
              <a:lnSpc>
                <a:spcPct val="110000"/>
              </a:lnSpc>
              <a:spcBef>
                <a:spcPts val="400"/>
              </a:spcBef>
              <a:buClr>
                <a:srgbClr val="d16349"/>
              </a:buClr>
              <a:buSzPct val="85000"/>
              <a:buFont typeface="Wingdings 2" charset="2"/>
              <a:buChar char=""/>
              <a:tabLst>
                <a:tab algn="l" pos="0"/>
              </a:tabLst>
            </a:pPr>
            <a:r>
              <a:rPr b="0" lang="en-US" sz="2000" spc="-1" strike="noStrike">
                <a:solidFill>
                  <a:schemeClr val="dk1"/>
                </a:solidFill>
                <a:latin typeface="Calibri"/>
              </a:rPr>
              <a:t>If the hypothesis is rejected then A and B are correlated.</a:t>
            </a:r>
            <a:endParaRPr b="0" lang="en-US" sz="2000" spc="-1" strike="noStrike">
              <a:solidFill>
                <a:schemeClr val="dk1"/>
              </a:solidFill>
              <a:latin typeface="Georgia"/>
            </a:endParaRPr>
          </a:p>
        </p:txBody>
      </p:sp>
      <p:graphicFrame>
        <p:nvGraphicFramePr>
          <p:cNvPr id="342" name="Object 4"/>
          <p:cNvGraphicFramePr/>
          <p:nvPr/>
        </p:nvGraphicFramePr>
        <p:xfrm>
          <a:off x="3053520" y="2057400"/>
          <a:ext cx="2883960" cy="980640"/>
        </p:xfrm>
        <a:graphic>
          <a:graphicData uri="http://schemas.openxmlformats.org/presentationml/2006/ole">
            <p:oleObj progId="Equation.3" r:id="rId1" spid="">
              <p:embed/>
              <p:pic>
                <p:nvPicPr>
                  <p:cNvPr id="343" name="Object 4" descr=""/>
                  <p:cNvPicPr/>
                  <p:nvPr/>
                </p:nvPicPr>
                <p:blipFill>
                  <a:blip r:embed="rId2"/>
                  <a:stretch/>
                </p:blipFill>
                <p:spPr>
                  <a:xfrm>
                    <a:off x="3053520" y="2057400"/>
                    <a:ext cx="2883960" cy="980640"/>
                  </a:xfrm>
                  <a:prstGeom prst="rect">
                    <a:avLst/>
                  </a:prstGeom>
                  <a:ln w="0">
                    <a:noFill/>
                  </a:ln>
                </p:spPr>
              </p:pic>
            </p:oleObj>
          </a:graphicData>
        </a:graphic>
      </p:graphicFrame>
      <p:graphicFrame>
        <p:nvGraphicFramePr>
          <p:cNvPr id="344" name="Object 4"/>
          <p:cNvGraphicFramePr/>
          <p:nvPr/>
        </p:nvGraphicFramePr>
        <p:xfrm>
          <a:off x="2469240" y="3657600"/>
          <a:ext cx="4281120" cy="861480"/>
        </p:xfrm>
        <a:graphic>
          <a:graphicData uri="http://schemas.openxmlformats.org/presentationml/2006/ole">
            <p:oleObj progId="Equation.3" r:id="rId3" spid="">
              <p:embed/>
              <p:pic>
                <p:nvPicPr>
                  <p:cNvPr id="345" name="Object 4" descr=""/>
                  <p:cNvPicPr/>
                  <p:nvPr/>
                </p:nvPicPr>
                <p:blipFill>
                  <a:blip r:embed="rId4"/>
                  <a:stretch/>
                </p:blipFill>
                <p:spPr>
                  <a:xfrm>
                    <a:off x="2469240" y="3657600"/>
                    <a:ext cx="4281120" cy="861480"/>
                  </a:xfrm>
                  <a:prstGeom prst="rect">
                    <a:avLst/>
                  </a:prstGeom>
                  <a:ln w="0">
                    <a:noFill/>
                  </a:ln>
                </p:spPr>
              </p:pic>
            </p:oleObj>
          </a:graphicData>
        </a:graphic>
      </p:graphicFrame>
      <p:sp>
        <p:nvSpPr>
          <p:cNvPr id="346" name="PlaceHolder 3"/>
          <p:cNvSpPr>
            <a:spLocks noGrp="1"/>
          </p:cNvSpPr>
          <p:nvPr>
            <p:ph type="dt" idx="7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7183D7F3-F1F1-4621-A1AA-D49471B00215}"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47" name="PlaceHolder 4"/>
          <p:cNvSpPr>
            <a:spLocks noGrp="1"/>
          </p:cNvSpPr>
          <p:nvPr>
            <p:ph type="sldNum" idx="77"/>
          </p:nvPr>
        </p:nvSpPr>
        <p:spPr>
          <a:xfrm>
            <a:off x="4343400" y="10396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1388433F-5C62-42B8-A61E-BF7060585FCB}" type="slidenum">
              <a:rPr b="0" lang="en-US" sz="1600" spc="-1" strike="noStrike">
                <a:solidFill>
                  <a:schemeClr val="accent3">
                    <a:shade val="75000"/>
                  </a:schemeClr>
                </a:solidFill>
                <a:latin typeface="Tahoma"/>
              </a:rPr>
              <a:t>17</a:t>
            </a:fld>
            <a:endParaRPr b="0" lang="en-GB" sz="1600" spc="-1" strike="noStrike">
              <a:solidFill>
                <a:srgbClr val="000000"/>
              </a:solid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01680" y="228600"/>
            <a:ext cx="8534160" cy="758520"/>
          </a:xfrm>
          <a:prstGeom prst="rect">
            <a:avLst/>
          </a:prstGeom>
          <a:noFill/>
          <a:ln w="9360">
            <a:noFill/>
          </a:ln>
        </p:spPr>
        <p:txBody>
          <a:bodyPr numCol="1" spcCol="0" lIns="92160" rIns="92160" tIns="46080" bIns="46080" anchor="ctr">
            <a:noAutofit/>
          </a:bodyPr>
          <a:p>
            <a:pPr indent="0" algn="ctr">
              <a:lnSpc>
                <a:spcPct val="100000"/>
              </a:lnSpc>
              <a:buNone/>
            </a:pPr>
            <a:r>
              <a:rPr b="0" lang="en-US" sz="3200" spc="-1" strike="noStrike">
                <a:solidFill>
                  <a:srgbClr val="7b9899"/>
                </a:solidFill>
                <a:latin typeface="Georgia"/>
              </a:rPr>
              <a:t>Data Preprocessing</a:t>
            </a:r>
            <a:endParaRPr b="0" lang="en-US" sz="3200" spc="-1" strike="noStrike">
              <a:solidFill>
                <a:schemeClr val="dk1"/>
              </a:solidFill>
              <a:latin typeface="Tahoma"/>
            </a:endParaRPr>
          </a:p>
        </p:txBody>
      </p:sp>
      <p:sp>
        <p:nvSpPr>
          <p:cNvPr id="269" name="PlaceHolder 2"/>
          <p:cNvSpPr>
            <a:spLocks noGrp="1"/>
          </p:cNvSpPr>
          <p:nvPr>
            <p:ph/>
          </p:nvPr>
        </p:nvSpPr>
        <p:spPr>
          <a:xfrm>
            <a:off x="228600" y="2743200"/>
            <a:ext cx="8686440" cy="1218960"/>
          </a:xfrm>
          <a:prstGeom prst="rect">
            <a:avLst/>
          </a:prstGeom>
          <a:noFill/>
          <a:ln w="9360">
            <a:noFill/>
          </a:ln>
        </p:spPr>
        <p:txBody>
          <a:bodyPr numCol="1" spcCol="0" lIns="92160" rIns="92160" tIns="46080" bIns="46080" anchor="t">
            <a:noAutofit/>
          </a:bodyPr>
          <a:p>
            <a:pPr marL="272880" indent="-272880" algn="ctr">
              <a:lnSpc>
                <a:spcPct val="150000"/>
              </a:lnSpc>
              <a:spcBef>
                <a:spcPts val="720"/>
              </a:spcBef>
              <a:buNone/>
              <a:tabLst>
                <a:tab algn="l" pos="0"/>
              </a:tabLst>
            </a:pPr>
            <a:r>
              <a:rPr b="0" lang="en-US" sz="3600" spc="-1" strike="noStrike">
                <a:solidFill>
                  <a:schemeClr val="dk1"/>
                </a:solidFill>
                <a:latin typeface="Calibri"/>
              </a:rPr>
              <a:t>Data Preprocessing: Overview</a:t>
            </a:r>
            <a:endParaRPr b="0" lang="en-US" sz="3600" spc="-1" strike="noStrike">
              <a:solidFill>
                <a:schemeClr val="dk1"/>
              </a:solidFill>
              <a:latin typeface="Georgia"/>
            </a:endParaRPr>
          </a:p>
        </p:txBody>
      </p:sp>
      <p:sp>
        <p:nvSpPr>
          <p:cNvPr id="270" name="Slide Number Placeholder 6"/>
          <p:cNvSpPr/>
          <p:nvPr/>
        </p:nvSpPr>
        <p:spPr>
          <a:xfrm>
            <a:off x="7238880" y="6477120"/>
            <a:ext cx="1904760" cy="38052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pPr>
            <a:fld id="{A5DDF770-BB91-4E8E-BB19-7B56192ECBBF}" type="slidenum">
              <a:rPr b="0" lang="en-US" sz="1200" spc="-1" strike="noStrike">
                <a:solidFill>
                  <a:schemeClr val="dk1"/>
                </a:solidFill>
                <a:latin typeface="Tahoma"/>
              </a:rPr>
              <a:t>1</a:t>
            </a:fld>
            <a:endParaRPr b="0" lang="en-GB" sz="1200" spc="-1" strike="noStrike">
              <a:solidFill>
                <a:srgbClr val="000000"/>
              </a:solidFill>
              <a:latin typeface="Arial"/>
            </a:endParaRPr>
          </a:p>
        </p:txBody>
      </p:sp>
      <p:sp>
        <p:nvSpPr>
          <p:cNvPr id="271" name="PlaceHolder 3"/>
          <p:cNvSpPr>
            <a:spLocks noGrp="1"/>
          </p:cNvSpPr>
          <p:nvPr>
            <p:ph type="dt" idx="4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B03C888E-14EF-4D2C-9D1B-5D2C163BA106}"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72" name="PlaceHolder 4"/>
          <p:cNvSpPr>
            <a:spLocks noGrp="1"/>
          </p:cNvSpPr>
          <p:nvPr>
            <p:ph type="sldNum" idx="43"/>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92750239-91CB-4DA7-A71C-679D4E5C0B4B}" type="slidenum">
              <a:rPr b="0" lang="en-US" sz="1600" spc="-1" strike="noStrike">
                <a:solidFill>
                  <a:schemeClr val="accent3">
                    <a:shade val="75000"/>
                  </a:schemeClr>
                </a:solidFill>
                <a:latin typeface="Tahoma"/>
              </a:rPr>
              <a:t>1</a:t>
            </a:fld>
            <a:endParaRPr b="0" lang="en-GB" sz="1600" spc="-1" strike="noStrike">
              <a:solidFill>
                <a:srgbClr val="000000"/>
              </a:solidFill>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380880" y="152280"/>
            <a:ext cx="8280000" cy="552240"/>
          </a:xfrm>
          <a:prstGeom prst="rect">
            <a:avLst/>
          </a:prstGeom>
          <a:noFill/>
          <a:ln w="9360">
            <a:noFill/>
          </a:ln>
        </p:spPr>
        <p:txBody>
          <a:bodyPr numCol="1" spcCol="0" lIns="91440" rIns="91440" tIns="45720" bIns="45720" anchor="b">
            <a:normAutofit fontScale="96377"/>
          </a:bodyPr>
          <a:p>
            <a:pPr indent="0" algn="ctr">
              <a:lnSpc>
                <a:spcPct val="100000"/>
              </a:lnSpc>
              <a:buNone/>
            </a:pPr>
            <a:r>
              <a:rPr b="0" lang="en-US" sz="3200" spc="-1" strike="noStrike">
                <a:solidFill>
                  <a:schemeClr val="accent3">
                    <a:shade val="75000"/>
                  </a:schemeClr>
                </a:solidFill>
                <a:latin typeface="Georgia"/>
              </a:rPr>
              <a:t>Visually Evaluating Correlation</a:t>
            </a:r>
            <a:endParaRPr b="0" lang="en-US" sz="3200" spc="-1" strike="noStrike">
              <a:solidFill>
                <a:schemeClr val="dk1"/>
              </a:solidFill>
              <a:latin typeface="Tahoma"/>
            </a:endParaRPr>
          </a:p>
        </p:txBody>
      </p:sp>
      <p:graphicFrame>
        <p:nvGraphicFramePr>
          <p:cNvPr id="349" name="Object 3"/>
          <p:cNvGraphicFramePr/>
          <p:nvPr/>
        </p:nvGraphicFramePr>
        <p:xfrm>
          <a:off x="228600" y="1523880"/>
          <a:ext cx="7619760" cy="4770000"/>
        </p:xfrm>
        <a:graphic>
          <a:graphicData uri="http://schemas.openxmlformats.org/presentationml/2006/ole">
            <p:oleObj progId="PBrush" r:id="rId1" spid="">
              <p:embed/>
              <p:pic>
                <p:nvPicPr>
                  <p:cNvPr id="350" name="Object 3" descr=""/>
                  <p:cNvPicPr/>
                  <p:nvPr/>
                </p:nvPicPr>
                <p:blipFill>
                  <a:blip r:embed="rId2"/>
                  <a:stretch/>
                </p:blipFill>
                <p:spPr>
                  <a:xfrm>
                    <a:off x="228600" y="1523880"/>
                    <a:ext cx="7619760" cy="4770000"/>
                  </a:xfrm>
                  <a:prstGeom prst="rect">
                    <a:avLst/>
                  </a:prstGeom>
                  <a:ln w="0">
                    <a:noFill/>
                  </a:ln>
                </p:spPr>
              </p:pic>
            </p:oleObj>
          </a:graphicData>
        </a:graphic>
      </p:graphicFrame>
      <p:sp>
        <p:nvSpPr>
          <p:cNvPr id="351" name="Text Box 4"/>
          <p:cNvSpPr/>
          <p:nvPr/>
        </p:nvSpPr>
        <p:spPr>
          <a:xfrm>
            <a:off x="7887240" y="2893680"/>
            <a:ext cx="1142640" cy="2009880"/>
          </a:xfrm>
          <a:prstGeom prst="rect">
            <a:avLst/>
          </a:prstGeom>
          <a:noFill/>
          <a:ln w="12700">
            <a:noFill/>
          </a:ln>
        </p:spPr>
        <p:style>
          <a:lnRef idx="0"/>
          <a:fillRef idx="0"/>
          <a:effectRef idx="0"/>
          <a:fontRef idx="minor"/>
        </p:style>
        <p:txBody>
          <a:bodyPr lIns="90000" rIns="90000" tIns="45000" bIns="45000" anchor="t">
            <a:spAutoFit/>
          </a:bodyPr>
          <a:p>
            <a:pPr>
              <a:lnSpc>
                <a:spcPct val="100000"/>
              </a:lnSpc>
              <a:spcBef>
                <a:spcPts val="901"/>
              </a:spcBef>
            </a:pPr>
            <a:r>
              <a:rPr b="1" lang="en-US" sz="1800" spc="-1" strike="noStrike">
                <a:solidFill>
                  <a:schemeClr val="dk1"/>
                </a:solidFill>
                <a:latin typeface="Andalus"/>
              </a:rPr>
              <a:t>Scatter plots showing the similarity from –1 to 1.</a:t>
            </a:r>
            <a:endParaRPr b="0" lang="en-GB" sz="1800" spc="-1" strike="noStrike">
              <a:solidFill>
                <a:srgbClr val="000000"/>
              </a:solidFill>
              <a:latin typeface="Arial"/>
            </a:endParaRPr>
          </a:p>
        </p:txBody>
      </p:sp>
      <p:sp>
        <p:nvSpPr>
          <p:cNvPr id="352" name="PlaceHolder 2"/>
          <p:cNvSpPr>
            <a:spLocks noGrp="1"/>
          </p:cNvSpPr>
          <p:nvPr>
            <p:ph type="dt" idx="7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E73C3B88-F5BE-448D-82A2-B542D29887F9}"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53" name="PlaceHolder 3"/>
          <p:cNvSpPr>
            <a:spLocks noGrp="1"/>
          </p:cNvSpPr>
          <p:nvPr>
            <p:ph type="sldNum" idx="79"/>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96EF389B-3F16-4A6E-856B-6704922CCD82}" type="slidenum">
              <a:rPr b="0" lang="en-US" sz="1600" spc="-1" strike="noStrike">
                <a:solidFill>
                  <a:schemeClr val="accent3">
                    <a:shade val="75000"/>
                  </a:schemeClr>
                </a:solidFill>
                <a:latin typeface="Tahoma"/>
              </a:rPr>
              <a:t>20</a:t>
            </a:fld>
            <a:endParaRPr b="0" lang="en-GB" sz="1600" spc="-1" strike="noStrike">
              <a:solidFill>
                <a:srgbClr val="000000"/>
              </a:solidFill>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533520" y="304920"/>
            <a:ext cx="8229240" cy="609120"/>
          </a:xfrm>
          <a:prstGeom prst="rect">
            <a:avLst/>
          </a:prstGeom>
          <a:noFill/>
          <a:ln w="9360">
            <a:noFill/>
          </a:ln>
        </p:spPr>
        <p:txBody>
          <a:bodyPr numCol="1" spcCol="0" lIns="92160" rIns="92160" tIns="46080" bIns="46080" anchor="ctr">
            <a:noAutofit/>
          </a:bodyPr>
          <a:p>
            <a:pPr indent="0" algn="ctr">
              <a:lnSpc>
                <a:spcPct val="100000"/>
              </a:lnSpc>
              <a:buNone/>
            </a:pPr>
            <a:r>
              <a:rPr b="0" lang="en-US" sz="3200" spc="-1" strike="noStrike">
                <a:solidFill>
                  <a:srgbClr val="7b9899"/>
                </a:solidFill>
                <a:latin typeface="Georgia"/>
              </a:rPr>
              <a:t>Data Preprocessing</a:t>
            </a:r>
            <a:endParaRPr b="0" lang="en-US" sz="3200" spc="-1" strike="noStrike">
              <a:solidFill>
                <a:schemeClr val="dk1"/>
              </a:solidFill>
              <a:latin typeface="Tahoma"/>
            </a:endParaRPr>
          </a:p>
        </p:txBody>
      </p:sp>
      <p:sp>
        <p:nvSpPr>
          <p:cNvPr id="355" name="PlaceHolder 2"/>
          <p:cNvSpPr>
            <a:spLocks noGrp="1"/>
          </p:cNvSpPr>
          <p:nvPr>
            <p:ph/>
          </p:nvPr>
        </p:nvSpPr>
        <p:spPr>
          <a:xfrm>
            <a:off x="304920" y="2971800"/>
            <a:ext cx="8534160" cy="1523520"/>
          </a:xfrm>
          <a:prstGeom prst="rect">
            <a:avLst/>
          </a:prstGeom>
          <a:noFill/>
          <a:ln w="9360">
            <a:noFill/>
          </a:ln>
        </p:spPr>
        <p:txBody>
          <a:bodyPr numCol="1" spcCol="0" lIns="92160" rIns="92160" tIns="46080" bIns="46080" anchor="t">
            <a:noAutofit/>
          </a:bodyPr>
          <a:p>
            <a:pPr marL="272880" indent="-272880" algn="ctr">
              <a:lnSpc>
                <a:spcPct val="150000"/>
              </a:lnSpc>
              <a:spcBef>
                <a:spcPts val="879"/>
              </a:spcBef>
              <a:buNone/>
              <a:tabLst>
                <a:tab algn="l" pos="0"/>
              </a:tabLst>
            </a:pPr>
            <a:r>
              <a:rPr b="0" lang="en-US" sz="4400" spc="-1" strike="noStrike">
                <a:solidFill>
                  <a:schemeClr val="dk1"/>
                </a:solidFill>
                <a:latin typeface="Calibri"/>
              </a:rPr>
              <a:t>Data Reduction</a:t>
            </a:r>
            <a:endParaRPr b="0" lang="en-US" sz="4400" spc="-1" strike="noStrike">
              <a:solidFill>
                <a:schemeClr val="dk1"/>
              </a:solidFill>
              <a:latin typeface="Georgia"/>
            </a:endParaRPr>
          </a:p>
        </p:txBody>
      </p:sp>
      <p:sp>
        <p:nvSpPr>
          <p:cNvPr id="356" name="PlaceHolder 3"/>
          <p:cNvSpPr>
            <a:spLocks noGrp="1"/>
          </p:cNvSpPr>
          <p:nvPr>
            <p:ph type="dt" idx="8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45595427-E6E5-4FF0-96A9-A6367F2BB887}"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57" name="PlaceHolder 4"/>
          <p:cNvSpPr>
            <a:spLocks noGrp="1"/>
          </p:cNvSpPr>
          <p:nvPr>
            <p:ph type="sldNum" idx="81"/>
          </p:nvPr>
        </p:nvSpPr>
        <p:spPr>
          <a:xfrm>
            <a:off x="4267080" y="6324480"/>
            <a:ext cx="60912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olidFill>
                <a:latin typeface="Tahoma"/>
              </a:defRPr>
            </a:lvl1pPr>
          </a:lstStyle>
          <a:p>
            <a:pPr indent="0" algn="ctr">
              <a:lnSpc>
                <a:spcPct val="100000"/>
              </a:lnSpc>
              <a:buNone/>
            </a:pPr>
            <a:fld id="{47E86EB9-A0D8-4EDC-9BDB-E4C87C49D905}" type="slidenum">
              <a:rPr b="0" lang="en-US" sz="1600" spc="-1" strike="noStrike">
                <a:solidFill>
                  <a:schemeClr val="accent3"/>
                </a:solidFill>
                <a:latin typeface="Tahoma"/>
              </a:rPr>
              <a:t>20</a:t>
            </a:fld>
            <a:endParaRPr b="0" lang="en-GB" sz="1600" spc="-1" strike="noStrike">
              <a:solidFill>
                <a:srgbClr val="000000"/>
              </a:solidFill>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1295280" y="228600"/>
            <a:ext cx="6248160" cy="68544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Data Reduction Strategies</a:t>
            </a:r>
            <a:endParaRPr b="0" lang="en-US" sz="3200" spc="-1" strike="noStrike">
              <a:solidFill>
                <a:schemeClr val="dk1"/>
              </a:solidFill>
              <a:latin typeface="Tahoma"/>
            </a:endParaRPr>
          </a:p>
        </p:txBody>
      </p:sp>
      <p:sp>
        <p:nvSpPr>
          <p:cNvPr id="359" name="PlaceHolder 2"/>
          <p:cNvSpPr>
            <a:spLocks noGrp="1"/>
          </p:cNvSpPr>
          <p:nvPr>
            <p:ph/>
          </p:nvPr>
        </p:nvSpPr>
        <p:spPr>
          <a:xfrm>
            <a:off x="304920" y="1828800"/>
            <a:ext cx="8610120" cy="3657240"/>
          </a:xfrm>
          <a:prstGeom prst="rect">
            <a:avLst/>
          </a:prstGeom>
          <a:noFill/>
          <a:ln w="9360">
            <a:noFill/>
          </a:ln>
        </p:spPr>
        <p:txBody>
          <a:bodyPr numCol="1" spcCol="0" lIns="91440" rIns="91440" tIns="45720" bIns="45720" anchor="t">
            <a:noAutofit/>
          </a:bodyPr>
          <a:p>
            <a:pPr marL="272880" indent="-272880">
              <a:lnSpc>
                <a:spcPct val="90000"/>
              </a:lnSpc>
              <a:spcBef>
                <a:spcPts val="400"/>
              </a:spcBef>
              <a:buClr>
                <a:srgbClr val="d16349"/>
              </a:buClr>
              <a:buSzPct val="85000"/>
              <a:buFont typeface="Wingdings 2" charset="2"/>
              <a:buChar char=""/>
            </a:pPr>
            <a:r>
              <a:rPr b="1" lang="en-US" sz="2000" spc="-1" strike="noStrike">
                <a:solidFill>
                  <a:schemeClr val="dk1"/>
                </a:solidFill>
                <a:latin typeface="Georgia"/>
              </a:rPr>
              <a:t>Data reduction</a:t>
            </a:r>
            <a:r>
              <a:rPr b="0" lang="en-US" sz="2000" spc="-1" strike="noStrike">
                <a:solidFill>
                  <a:schemeClr val="dk1"/>
                </a:solidFill>
                <a:latin typeface="Georgia"/>
              </a:rPr>
              <a:t>: Obtain a reduced representation of the data set that is much smaller in volume but yet produces the same (or almost the same) analytical results</a:t>
            </a:r>
            <a:endParaRPr b="0" lang="en-US" sz="2000" spc="-1" strike="noStrike">
              <a:solidFill>
                <a:schemeClr val="dk1"/>
              </a:solidFill>
              <a:latin typeface="Georgia"/>
            </a:endParaRPr>
          </a:p>
          <a:p>
            <a:pPr indent="0">
              <a:lnSpc>
                <a:spcPct val="90000"/>
              </a:lnSpc>
              <a:spcBef>
                <a:spcPts val="400"/>
              </a:spcBef>
              <a:buNone/>
            </a:pPr>
            <a:endParaRPr b="0" lang="en-US" sz="2000" spc="-1" strike="noStrike">
              <a:solidFill>
                <a:schemeClr val="dk1"/>
              </a:solidFill>
              <a:latin typeface="Georgia"/>
            </a:endParaRPr>
          </a:p>
          <a:p>
            <a:pPr marL="272880" indent="-272880">
              <a:lnSpc>
                <a:spcPct val="90000"/>
              </a:lnSpc>
              <a:spcBef>
                <a:spcPts val="400"/>
              </a:spcBef>
              <a:buClr>
                <a:srgbClr val="d16349"/>
              </a:buClr>
              <a:buSzPct val="85000"/>
              <a:buFont typeface="Wingdings 2" charset="2"/>
              <a:buChar char=""/>
            </a:pPr>
            <a:r>
              <a:rPr b="0" lang="en-US" sz="2000" spc="-1" strike="noStrike">
                <a:solidFill>
                  <a:schemeClr val="dk1"/>
                </a:solidFill>
                <a:latin typeface="Georgia"/>
              </a:rPr>
              <a:t>Why data reduction? </a:t>
            </a:r>
            <a:r>
              <a:rPr b="0" lang="en-US" sz="2000" spc="-1" strike="noStrike">
                <a:solidFill>
                  <a:schemeClr val="dk1"/>
                </a:solidFill>
                <a:latin typeface="Georgia"/>
              </a:rPr>
              <a:t>— A database/data warehouse may store terabytes of data.  Complex data analysis may take a very long time to run on the complete data set.</a:t>
            </a:r>
            <a:endParaRPr b="0" lang="en-US" sz="2000" spc="-1" strike="noStrike">
              <a:solidFill>
                <a:schemeClr val="dk1"/>
              </a:solidFill>
              <a:latin typeface="Georgia"/>
            </a:endParaRPr>
          </a:p>
          <a:p>
            <a:pPr indent="0">
              <a:lnSpc>
                <a:spcPct val="90000"/>
              </a:lnSpc>
              <a:spcBef>
                <a:spcPts val="400"/>
              </a:spcBef>
              <a:buNone/>
            </a:pPr>
            <a:endParaRPr b="0" lang="en-US" sz="2000" spc="-1" strike="noStrike">
              <a:solidFill>
                <a:schemeClr val="dk1"/>
              </a:solidFill>
              <a:latin typeface="Georgia"/>
            </a:endParaRPr>
          </a:p>
        </p:txBody>
      </p:sp>
      <p:sp>
        <p:nvSpPr>
          <p:cNvPr id="360" name="PlaceHolder 3"/>
          <p:cNvSpPr>
            <a:spLocks noGrp="1"/>
          </p:cNvSpPr>
          <p:nvPr>
            <p:ph type="dt" idx="8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DDD86EA8-FCD8-42EE-880F-60ED641F22AD}"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61" name="PlaceHolder 4"/>
          <p:cNvSpPr>
            <a:spLocks noGrp="1"/>
          </p:cNvSpPr>
          <p:nvPr>
            <p:ph type="sldNum" idx="83"/>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91BDAA07-B0F8-40F9-9B60-3F0FC0A51E0B}" type="slidenum">
              <a:rPr b="0" lang="en-US" sz="1600" spc="-1" strike="noStrike">
                <a:solidFill>
                  <a:schemeClr val="accent3">
                    <a:shade val="75000"/>
                  </a:schemeClr>
                </a:solidFill>
                <a:latin typeface="Tahoma"/>
              </a:rPr>
              <a:t>20</a:t>
            </a:fld>
            <a:endParaRPr b="0" lang="en-GB" sz="1600" spc="-1" strike="noStrike">
              <a:solidFill>
                <a:srgbClr val="000000"/>
              </a:solidFill>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301680" y="3078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600" spc="-1" strike="noStrike">
                <a:solidFill>
                  <a:srgbClr val="7b9899"/>
                </a:solidFill>
                <a:latin typeface="Georgia"/>
              </a:rPr>
              <a:t>Data Reduction Strategies</a:t>
            </a:r>
            <a:endParaRPr b="0" lang="en-US" sz="3600" spc="-1" strike="noStrike">
              <a:solidFill>
                <a:schemeClr val="dk1"/>
              </a:solidFill>
              <a:latin typeface="Tahoma"/>
            </a:endParaRPr>
          </a:p>
        </p:txBody>
      </p:sp>
      <p:sp>
        <p:nvSpPr>
          <p:cNvPr id="363" name="PlaceHolder 2"/>
          <p:cNvSpPr>
            <a:spLocks noGrp="1"/>
          </p:cNvSpPr>
          <p:nvPr>
            <p:ph/>
          </p:nvPr>
        </p:nvSpPr>
        <p:spPr>
          <a:xfrm>
            <a:off x="301680" y="1527120"/>
            <a:ext cx="8503560" cy="4797360"/>
          </a:xfrm>
          <a:prstGeom prst="rect">
            <a:avLst/>
          </a:prstGeom>
          <a:noFill/>
          <a:ln w="9360">
            <a:noFill/>
          </a:ln>
        </p:spPr>
        <p:txBody>
          <a:bodyPr numCol="1" spcCol="0" lIns="91440" rIns="91440" tIns="45720" bIns="45720" anchor="t">
            <a:noAutofit/>
          </a:bodyPr>
          <a:p>
            <a:pPr marL="272880" indent="-272880">
              <a:lnSpc>
                <a:spcPct val="90000"/>
              </a:lnSpc>
              <a:spcBef>
                <a:spcPts val="400"/>
              </a:spcBef>
              <a:buClr>
                <a:srgbClr val="d16349"/>
              </a:buClr>
              <a:buSzPct val="85000"/>
              <a:buFont typeface="Wingdings 2" charset="2"/>
              <a:buChar char=""/>
            </a:pPr>
            <a:r>
              <a:rPr b="0" lang="en-US" sz="2000" spc="-1" strike="noStrike">
                <a:solidFill>
                  <a:schemeClr val="dk1"/>
                </a:solidFill>
                <a:latin typeface="Georgia"/>
              </a:rPr>
              <a:t>Data reduction strategies</a:t>
            </a:r>
            <a:endParaRPr b="0" lang="en-US" sz="2000" spc="-1" strike="noStrike">
              <a:solidFill>
                <a:schemeClr val="dk1"/>
              </a:solidFill>
              <a:latin typeface="Georgia"/>
            </a:endParaRPr>
          </a:p>
          <a:p>
            <a:pPr lvl="1" marL="547560" indent="-272880">
              <a:lnSpc>
                <a:spcPct val="90000"/>
              </a:lnSpc>
              <a:spcBef>
                <a:spcPts val="400"/>
              </a:spcBef>
              <a:buClr>
                <a:srgbClr val="ccb400"/>
              </a:buClr>
              <a:buSzPct val="70000"/>
              <a:buFont typeface="Wingdings" charset="2"/>
              <a:buChar char=""/>
            </a:pPr>
            <a:r>
              <a:rPr b="0" lang="en-US" sz="2000" spc="-1" strike="noStrike">
                <a:solidFill>
                  <a:schemeClr val="hlink"/>
                </a:solidFill>
                <a:latin typeface="Georgia"/>
              </a:rPr>
              <a:t>Dimensionality reduction</a:t>
            </a:r>
            <a:r>
              <a:rPr b="0" lang="en-US" sz="2000" spc="-1" strike="noStrike">
                <a:solidFill>
                  <a:schemeClr val="folHlink"/>
                </a:solidFill>
                <a:latin typeface="Georgia"/>
              </a:rPr>
              <a:t>, </a:t>
            </a:r>
            <a:r>
              <a:rPr b="0" lang="en-US" sz="2000" spc="-1" strike="noStrike">
                <a:solidFill>
                  <a:schemeClr val="dk2"/>
                </a:solidFill>
                <a:latin typeface="Georgia"/>
              </a:rPr>
              <a:t>e.g.,</a:t>
            </a:r>
            <a:r>
              <a:rPr b="0" lang="en-US" sz="2000" spc="-1" strike="noStrike">
                <a:solidFill>
                  <a:schemeClr val="folHlink"/>
                </a:solidFill>
                <a:latin typeface="Georgia"/>
              </a:rPr>
              <a:t> </a:t>
            </a:r>
            <a:r>
              <a:rPr b="0" lang="en-US" sz="2000" spc="-1" strike="noStrike">
                <a:solidFill>
                  <a:schemeClr val="dk2"/>
                </a:solidFill>
                <a:latin typeface="Georgia"/>
              </a:rPr>
              <a:t>remove unimportant attributes</a:t>
            </a:r>
            <a:endParaRPr b="0" lang="en-US" sz="2000" spc="-1" strike="noStrike">
              <a:solidFill>
                <a:schemeClr val="dk1"/>
              </a:solidFill>
              <a:latin typeface="Georgia"/>
            </a:endParaRPr>
          </a:p>
          <a:p>
            <a:pPr lvl="2" marL="822240" indent="-228600">
              <a:lnSpc>
                <a:spcPct val="90000"/>
              </a:lnSpc>
              <a:spcBef>
                <a:spcPts val="400"/>
              </a:spcBef>
              <a:buClr>
                <a:srgbClr val="8cadae"/>
              </a:buClr>
              <a:buSzPct val="75000"/>
              <a:buFont typeface="Wingdings 2" charset="2"/>
              <a:buChar char=""/>
            </a:pPr>
            <a:r>
              <a:rPr b="0" lang="en-US" sz="2000" spc="-1" strike="noStrike">
                <a:solidFill>
                  <a:schemeClr val="folHlink"/>
                </a:solidFill>
                <a:latin typeface="Georgia"/>
              </a:rPr>
              <a:t>Wavelet transforms</a:t>
            </a:r>
            <a:endParaRPr b="0" lang="en-US" sz="2000" spc="-1" strike="noStrike">
              <a:solidFill>
                <a:schemeClr val="dk2"/>
              </a:solidFill>
              <a:latin typeface="Georgia"/>
            </a:endParaRPr>
          </a:p>
          <a:p>
            <a:pPr lvl="2" marL="822240" indent="-228600">
              <a:lnSpc>
                <a:spcPct val="90000"/>
              </a:lnSpc>
              <a:spcBef>
                <a:spcPts val="400"/>
              </a:spcBef>
              <a:buClr>
                <a:srgbClr val="8cadae"/>
              </a:buClr>
              <a:buSzPct val="75000"/>
              <a:buFont typeface="Wingdings 2" charset="2"/>
              <a:buChar char=""/>
            </a:pPr>
            <a:r>
              <a:rPr b="0" lang="en-US" sz="2000" spc="-1" strike="noStrike">
                <a:solidFill>
                  <a:schemeClr val="folHlink"/>
                </a:solidFill>
                <a:latin typeface="Georgia"/>
              </a:rPr>
              <a:t>Principal Components Analysis (PCA)</a:t>
            </a:r>
            <a:endParaRPr b="0" lang="en-US" sz="2000" spc="-1" strike="noStrike">
              <a:solidFill>
                <a:schemeClr val="dk2"/>
              </a:solidFill>
              <a:latin typeface="Georgia"/>
            </a:endParaRPr>
          </a:p>
          <a:p>
            <a:pPr lvl="2" marL="822240" indent="-228600">
              <a:lnSpc>
                <a:spcPct val="90000"/>
              </a:lnSpc>
              <a:spcBef>
                <a:spcPts val="400"/>
              </a:spcBef>
              <a:buClr>
                <a:srgbClr val="8cadae"/>
              </a:buClr>
              <a:buSzPct val="75000"/>
              <a:buFont typeface="Wingdings 2" charset="2"/>
              <a:buChar char=""/>
            </a:pPr>
            <a:r>
              <a:rPr b="0" lang="en-US" sz="2000" spc="-1" strike="noStrike">
                <a:solidFill>
                  <a:schemeClr val="folHlink"/>
                </a:solidFill>
                <a:latin typeface="Georgia"/>
              </a:rPr>
              <a:t>Feature subset selection, feature creation</a:t>
            </a:r>
            <a:endParaRPr b="0" lang="en-US" sz="2000" spc="-1" strike="noStrike">
              <a:solidFill>
                <a:schemeClr val="dk2"/>
              </a:solidFill>
              <a:latin typeface="Georgia"/>
            </a:endParaRPr>
          </a:p>
          <a:p>
            <a:pPr indent="0">
              <a:lnSpc>
                <a:spcPct val="90000"/>
              </a:lnSpc>
              <a:spcBef>
                <a:spcPts val="400"/>
              </a:spcBef>
              <a:buNone/>
            </a:pPr>
            <a:endParaRPr b="0" lang="en-US" sz="2000" spc="-1" strike="noStrike">
              <a:solidFill>
                <a:schemeClr val="dk1"/>
              </a:solidFill>
              <a:latin typeface="Georgia"/>
            </a:endParaRPr>
          </a:p>
          <a:p>
            <a:pPr lvl="1" marL="547560" indent="-272880">
              <a:lnSpc>
                <a:spcPct val="90000"/>
              </a:lnSpc>
              <a:spcBef>
                <a:spcPts val="400"/>
              </a:spcBef>
              <a:buClr>
                <a:srgbClr val="ccb400"/>
              </a:buClr>
              <a:buSzPct val="70000"/>
              <a:buFont typeface="Wingdings" charset="2"/>
              <a:buChar char=""/>
            </a:pPr>
            <a:r>
              <a:rPr b="0" lang="en-US" sz="2000" spc="-1" strike="noStrike">
                <a:solidFill>
                  <a:schemeClr val="hlink"/>
                </a:solidFill>
                <a:latin typeface="Georgia"/>
              </a:rPr>
              <a:t>Numerosity reduction</a:t>
            </a:r>
            <a:r>
              <a:rPr b="0" lang="en-US" sz="2000" spc="-1" strike="noStrike">
                <a:solidFill>
                  <a:schemeClr val="folHlink"/>
                </a:solidFill>
                <a:latin typeface="Georgia"/>
              </a:rPr>
              <a:t> (some simply call it: Data Reduction)</a:t>
            </a:r>
            <a:endParaRPr b="0" lang="en-US" sz="2000" spc="-1" strike="noStrike">
              <a:solidFill>
                <a:schemeClr val="dk1"/>
              </a:solidFill>
              <a:latin typeface="Georgia"/>
            </a:endParaRPr>
          </a:p>
          <a:p>
            <a:pPr lvl="2" marL="822240" indent="-228600">
              <a:lnSpc>
                <a:spcPct val="90000"/>
              </a:lnSpc>
              <a:spcBef>
                <a:spcPts val="400"/>
              </a:spcBef>
              <a:buClr>
                <a:srgbClr val="8cadae"/>
              </a:buClr>
              <a:buSzPct val="75000"/>
              <a:buFont typeface="Wingdings 2" charset="2"/>
              <a:buChar char=""/>
            </a:pPr>
            <a:r>
              <a:rPr b="0" lang="en-US" sz="2000" spc="-1" strike="noStrike">
                <a:solidFill>
                  <a:schemeClr val="folHlink"/>
                </a:solidFill>
                <a:latin typeface="Georgia"/>
              </a:rPr>
              <a:t>Regression and Log-Linear Models</a:t>
            </a:r>
            <a:endParaRPr b="0" lang="en-US" sz="2000" spc="-1" strike="noStrike">
              <a:solidFill>
                <a:schemeClr val="dk2"/>
              </a:solidFill>
              <a:latin typeface="Georgia"/>
            </a:endParaRPr>
          </a:p>
          <a:p>
            <a:pPr lvl="2" marL="822240" indent="-228600">
              <a:lnSpc>
                <a:spcPct val="90000"/>
              </a:lnSpc>
              <a:spcBef>
                <a:spcPts val="400"/>
              </a:spcBef>
              <a:buClr>
                <a:srgbClr val="8cadae"/>
              </a:buClr>
              <a:buSzPct val="75000"/>
              <a:buFont typeface="Wingdings 2" charset="2"/>
              <a:buChar char=""/>
            </a:pPr>
            <a:r>
              <a:rPr b="0" lang="en-US" sz="2000" spc="-1" strike="noStrike">
                <a:solidFill>
                  <a:schemeClr val="folHlink"/>
                </a:solidFill>
                <a:latin typeface="Georgia"/>
              </a:rPr>
              <a:t>Histograms, clustering, sampling</a:t>
            </a:r>
            <a:endParaRPr b="0" lang="en-US" sz="2000" spc="-1" strike="noStrike">
              <a:solidFill>
                <a:schemeClr val="dk2"/>
              </a:solidFill>
              <a:latin typeface="Georgia"/>
            </a:endParaRPr>
          </a:p>
          <a:p>
            <a:pPr lvl="2" marL="822240" indent="-228600">
              <a:lnSpc>
                <a:spcPct val="90000"/>
              </a:lnSpc>
              <a:spcBef>
                <a:spcPts val="400"/>
              </a:spcBef>
              <a:buClr>
                <a:srgbClr val="8cadae"/>
              </a:buClr>
              <a:buSzPct val="75000"/>
              <a:buFont typeface="Wingdings 2" charset="2"/>
              <a:buChar char=""/>
            </a:pPr>
            <a:r>
              <a:rPr b="0" lang="en-US" sz="2000" spc="-1" strike="noStrike">
                <a:solidFill>
                  <a:schemeClr val="folHlink"/>
                </a:solidFill>
                <a:latin typeface="Georgia"/>
              </a:rPr>
              <a:t>Data cube aggregation</a:t>
            </a:r>
            <a:endParaRPr b="0" lang="en-US" sz="2000" spc="-1" strike="noStrike">
              <a:solidFill>
                <a:schemeClr val="dk2"/>
              </a:solidFill>
              <a:latin typeface="Georgia"/>
            </a:endParaRPr>
          </a:p>
          <a:p>
            <a:pPr indent="0">
              <a:lnSpc>
                <a:spcPct val="90000"/>
              </a:lnSpc>
              <a:spcBef>
                <a:spcPts val="400"/>
              </a:spcBef>
              <a:buNone/>
            </a:pPr>
            <a:endParaRPr b="0" lang="en-US" sz="2000" spc="-1" strike="noStrike">
              <a:solidFill>
                <a:schemeClr val="dk1"/>
              </a:solidFill>
              <a:latin typeface="Georgia"/>
            </a:endParaRPr>
          </a:p>
          <a:p>
            <a:pPr lvl="1" marL="547560" indent="-272880">
              <a:lnSpc>
                <a:spcPct val="90000"/>
              </a:lnSpc>
              <a:spcBef>
                <a:spcPts val="400"/>
              </a:spcBef>
              <a:buClr>
                <a:srgbClr val="ccb400"/>
              </a:buClr>
              <a:buSzPct val="70000"/>
              <a:buFont typeface="Wingdings" charset="2"/>
              <a:buChar char=""/>
            </a:pPr>
            <a:r>
              <a:rPr b="0" lang="en-US" sz="2000" spc="-1" strike="noStrike">
                <a:solidFill>
                  <a:schemeClr val="hlink"/>
                </a:solidFill>
                <a:latin typeface="Georgia"/>
              </a:rPr>
              <a:t>Data compression</a:t>
            </a:r>
            <a:endParaRPr b="0" lang="en-US" sz="2000" spc="-1" strike="noStrike">
              <a:solidFill>
                <a:schemeClr val="dk1"/>
              </a:solidFill>
              <a:latin typeface="Georgia"/>
            </a:endParaRPr>
          </a:p>
          <a:p>
            <a:pPr lvl="2" marL="822240" indent="-228600">
              <a:lnSpc>
                <a:spcPct val="100000"/>
              </a:lnSpc>
              <a:spcBef>
                <a:spcPts val="400"/>
              </a:spcBef>
              <a:buClr>
                <a:srgbClr val="8cadae"/>
              </a:buClr>
              <a:buSzPct val="75000"/>
              <a:buFont typeface="Wingdings 2" charset="2"/>
              <a:buChar char=""/>
            </a:pPr>
            <a:r>
              <a:rPr b="0" lang="en-US" sz="2000" spc="-1" strike="noStrike">
                <a:solidFill>
                  <a:schemeClr val="dk1"/>
                </a:solidFill>
                <a:latin typeface="Georgia"/>
              </a:rPr>
              <a:t>Lossy and lossless</a:t>
            </a:r>
            <a:endParaRPr b="0" lang="en-US" sz="2000" spc="-1" strike="noStrike">
              <a:solidFill>
                <a:schemeClr val="dk2"/>
              </a:solidFill>
              <a:latin typeface="Georgia"/>
            </a:endParaRPr>
          </a:p>
        </p:txBody>
      </p:sp>
      <p:sp>
        <p:nvSpPr>
          <p:cNvPr id="364" name="PlaceHolder 3"/>
          <p:cNvSpPr>
            <a:spLocks noGrp="1"/>
          </p:cNvSpPr>
          <p:nvPr>
            <p:ph type="dt" idx="8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556F9BBD-C470-430B-86A6-A14A6E3346F8}"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65" name="PlaceHolder 4"/>
          <p:cNvSpPr>
            <a:spLocks noGrp="1"/>
          </p:cNvSpPr>
          <p:nvPr>
            <p:ph type="sldNum" idx="8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D83D664B-8233-4F0A-8A37-2DF740AF18F0}" type="slidenum">
              <a:rPr b="0" lang="en-US" sz="1600" spc="-1" strike="noStrike">
                <a:solidFill>
                  <a:schemeClr val="accent3">
                    <a:shade val="75000"/>
                  </a:schemeClr>
                </a:solidFill>
                <a:latin typeface="Tahoma"/>
              </a:rPr>
              <a:t>20</a:t>
            </a:fld>
            <a:endParaRPr b="0" lang="en-GB" sz="1600" spc="-1" strike="noStrike">
              <a:solidFill>
                <a:srgbClr val="000000"/>
              </a:solidFill>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228600" y="380880"/>
            <a:ext cx="876276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Data Reduction (1): Dimensionality Reduction</a:t>
            </a:r>
            <a:endParaRPr b="0" lang="en-US" sz="3200" spc="-1" strike="noStrike">
              <a:solidFill>
                <a:schemeClr val="dk1"/>
              </a:solidFill>
              <a:latin typeface="Tahoma"/>
            </a:endParaRPr>
          </a:p>
        </p:txBody>
      </p:sp>
      <p:sp>
        <p:nvSpPr>
          <p:cNvPr id="367" name="PlaceHolder 2"/>
          <p:cNvSpPr>
            <a:spLocks noGrp="1"/>
          </p:cNvSpPr>
          <p:nvPr>
            <p:ph/>
          </p:nvPr>
        </p:nvSpPr>
        <p:spPr>
          <a:xfrm>
            <a:off x="304920" y="1219320"/>
            <a:ext cx="8534160" cy="5181120"/>
          </a:xfrm>
          <a:prstGeom prst="rect">
            <a:avLst/>
          </a:prstGeom>
          <a:noFill/>
          <a:ln w="9360">
            <a:noFill/>
          </a:ln>
        </p:spPr>
        <p:txBody>
          <a:bodyPr numCol="1" spcCol="0" lIns="91440" rIns="91440" tIns="45720" bIns="45720" anchor="t">
            <a:noAutofit/>
          </a:bodyPr>
          <a:p>
            <a:pPr marL="272880" indent="-272880">
              <a:lnSpc>
                <a:spcPct val="100000"/>
              </a:lnSpc>
              <a:spcBef>
                <a:spcPts val="400"/>
              </a:spcBef>
              <a:buClr>
                <a:srgbClr val="d16349"/>
              </a:buClr>
              <a:buSzPct val="85000"/>
              <a:buFont typeface="Wingdings 2" charset="2"/>
              <a:buChar char=""/>
            </a:pPr>
            <a:r>
              <a:rPr b="1" lang="en-US" sz="2000" spc="-1" strike="noStrike">
                <a:solidFill>
                  <a:schemeClr val="dk1"/>
                </a:solidFill>
                <a:latin typeface="Calibri"/>
              </a:rPr>
              <a:t>Curse of dimensionality</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When dimensionality increases, data becomes increasingly sparse</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Density and distance between points, which is critical to clustering, outlier analysis, becomes less meaningful</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The possible combinations of subspaces will grow exponentially</a:t>
            </a:r>
            <a:endParaRPr b="0" lang="en-US" sz="2000" spc="-1" strike="noStrike">
              <a:solidFill>
                <a:schemeClr val="dk1"/>
              </a:solidFill>
              <a:latin typeface="Georgia"/>
            </a:endParaRPr>
          </a:p>
          <a:p>
            <a:pPr marL="272880" indent="-272880">
              <a:lnSpc>
                <a:spcPct val="100000"/>
              </a:lnSpc>
              <a:spcBef>
                <a:spcPts val="400"/>
              </a:spcBef>
              <a:buClr>
                <a:srgbClr val="d16349"/>
              </a:buClr>
              <a:buSzPct val="85000"/>
              <a:buFont typeface="Wingdings 2" charset="2"/>
              <a:buChar char=""/>
            </a:pPr>
            <a:r>
              <a:rPr b="1" lang="en-US" sz="2000" spc="-1" strike="noStrike">
                <a:solidFill>
                  <a:schemeClr val="dk1"/>
                </a:solidFill>
                <a:latin typeface="Calibri"/>
              </a:rPr>
              <a:t>Dimensionality reduction</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Avoid the curse of dimensionality</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Help eliminate irrelevant features and reduce noise</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Reduce time and space required in data mining</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Allow easier visualization</a:t>
            </a:r>
            <a:endParaRPr b="0" lang="en-US" sz="2000" spc="-1" strike="noStrike">
              <a:solidFill>
                <a:schemeClr val="dk1"/>
              </a:solidFill>
              <a:latin typeface="Georgia"/>
            </a:endParaRPr>
          </a:p>
          <a:p>
            <a:pPr marL="272880" indent="-272880">
              <a:lnSpc>
                <a:spcPct val="100000"/>
              </a:lnSpc>
              <a:spcBef>
                <a:spcPts val="400"/>
              </a:spcBef>
              <a:buClr>
                <a:srgbClr val="d16349"/>
              </a:buClr>
              <a:buSzPct val="85000"/>
              <a:buFont typeface="Wingdings 2" charset="2"/>
              <a:buChar char=""/>
            </a:pPr>
            <a:r>
              <a:rPr b="1" lang="en-US" sz="2000" spc="-1" strike="noStrike">
                <a:solidFill>
                  <a:schemeClr val="dk1"/>
                </a:solidFill>
                <a:latin typeface="Calibri"/>
              </a:rPr>
              <a:t>Dimensionality reduction techniques</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Wavelet transforms</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Principal Component Analysis</a:t>
            </a:r>
            <a:endParaRPr b="0" lang="en-US" sz="2000" spc="-1" strike="noStrike">
              <a:solidFill>
                <a:schemeClr val="dk1"/>
              </a:solidFill>
              <a:latin typeface="Georgia"/>
            </a:endParaRPr>
          </a:p>
          <a:p>
            <a:pPr lvl="1" marL="547560" indent="-272880">
              <a:lnSpc>
                <a:spcPct val="100000"/>
              </a:lnSpc>
              <a:spcBef>
                <a:spcPts val="400"/>
              </a:spcBef>
              <a:buClr>
                <a:srgbClr val="ccb400"/>
              </a:buClr>
              <a:buSzPct val="70000"/>
              <a:buFont typeface="Wingdings" charset="2"/>
              <a:buChar char=""/>
            </a:pPr>
            <a:r>
              <a:rPr b="0" lang="en-US" sz="2000" spc="-1" strike="noStrike">
                <a:solidFill>
                  <a:schemeClr val="dk2"/>
                </a:solidFill>
                <a:latin typeface="Calibri"/>
              </a:rPr>
              <a:t>Supervised and nonlinear techniques (e.g., feature selection)</a:t>
            </a:r>
            <a:endParaRPr b="0" lang="en-US" sz="2000" spc="-1" strike="noStrike">
              <a:solidFill>
                <a:schemeClr val="dk1"/>
              </a:solidFill>
              <a:latin typeface="Georgia"/>
            </a:endParaRPr>
          </a:p>
        </p:txBody>
      </p:sp>
      <p:sp>
        <p:nvSpPr>
          <p:cNvPr id="368" name="PlaceHolder 3"/>
          <p:cNvSpPr>
            <a:spLocks noGrp="1"/>
          </p:cNvSpPr>
          <p:nvPr>
            <p:ph type="dt" idx="8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2079EB21-3EB4-4A5E-85B3-06F10A3DBFDA}"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69" name="PlaceHolder 4"/>
          <p:cNvSpPr>
            <a:spLocks noGrp="1"/>
          </p:cNvSpPr>
          <p:nvPr>
            <p:ph type="sldNum" idx="87"/>
          </p:nvPr>
        </p:nvSpPr>
        <p:spPr>
          <a:xfrm>
            <a:off x="4267080" y="6324480"/>
            <a:ext cx="60912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olidFill>
                <a:latin typeface="Tahoma"/>
              </a:defRPr>
            </a:lvl1pPr>
          </a:lstStyle>
          <a:p>
            <a:pPr indent="0" algn="ctr">
              <a:lnSpc>
                <a:spcPct val="100000"/>
              </a:lnSpc>
              <a:buNone/>
            </a:pPr>
            <a:fld id="{BD1302BC-2072-45E7-A8A4-DC186ABBC4A5}" type="slidenum">
              <a:rPr b="0" lang="en-US" sz="1600" spc="-1" strike="noStrike">
                <a:solidFill>
                  <a:schemeClr val="accent3"/>
                </a:solidFill>
                <a:latin typeface="Tahoma"/>
              </a:rPr>
              <a:t>20</a:t>
            </a:fld>
            <a:endParaRPr b="0" lang="en-GB" sz="1600" spc="-1" strike="noStrike">
              <a:solidFill>
                <a:srgbClr val="000000"/>
              </a:solidFill>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52280" y="152280"/>
            <a:ext cx="8762760" cy="83772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Principal Component Analysis (PCA)</a:t>
            </a:r>
            <a:endParaRPr b="0" lang="en-US" sz="3200" spc="-1" strike="noStrike">
              <a:solidFill>
                <a:schemeClr val="dk1"/>
              </a:solidFill>
              <a:latin typeface="Tahoma"/>
            </a:endParaRPr>
          </a:p>
        </p:txBody>
      </p:sp>
      <p:sp>
        <p:nvSpPr>
          <p:cNvPr id="371" name="PlaceHolder 2"/>
          <p:cNvSpPr>
            <a:spLocks noGrp="1"/>
          </p:cNvSpPr>
          <p:nvPr>
            <p:ph/>
          </p:nvPr>
        </p:nvSpPr>
        <p:spPr>
          <a:xfrm>
            <a:off x="304920" y="1447920"/>
            <a:ext cx="8381520" cy="1599840"/>
          </a:xfrm>
          <a:prstGeom prst="rect">
            <a:avLst/>
          </a:prstGeom>
          <a:noFill/>
          <a:ln w="9360">
            <a:noFill/>
          </a:ln>
        </p:spPr>
        <p:txBody>
          <a:bodyPr numCol="1" spcCol="0" lIns="91440" rIns="91440" tIns="45720" bIns="45720" anchor="t">
            <a:normAutofit fontScale="87361" lnSpcReduction="10000"/>
          </a:bodyPr>
          <a:p>
            <a:pPr marL="274320" indent="-274320">
              <a:lnSpc>
                <a:spcPct val="110000"/>
              </a:lnSpc>
              <a:spcBef>
                <a:spcPts val="439"/>
              </a:spcBef>
              <a:buClr>
                <a:srgbClr val="d16349"/>
              </a:buClr>
              <a:buSzPct val="85000"/>
              <a:buFont typeface="Wingdings 2" charset="2"/>
              <a:buChar char=""/>
            </a:pPr>
            <a:r>
              <a:rPr b="0" lang="en-US" sz="2200" spc="-1" strike="noStrike">
                <a:solidFill>
                  <a:schemeClr val="dk1"/>
                </a:solidFill>
                <a:latin typeface="Georgia"/>
              </a:rPr>
              <a:t>Find a projection that captures the largest amount of variation in data</a:t>
            </a:r>
            <a:endParaRPr b="0" lang="en-US" sz="2200" spc="-1" strike="noStrike">
              <a:solidFill>
                <a:schemeClr val="dk1"/>
              </a:solidFill>
              <a:latin typeface="Georgia"/>
            </a:endParaRPr>
          </a:p>
          <a:p>
            <a:pPr marL="274320" indent="-274320">
              <a:lnSpc>
                <a:spcPct val="110000"/>
              </a:lnSpc>
              <a:spcBef>
                <a:spcPts val="439"/>
              </a:spcBef>
              <a:buClr>
                <a:srgbClr val="d16349"/>
              </a:buClr>
              <a:buSzPct val="85000"/>
              <a:buFont typeface="Wingdings 2" charset="2"/>
              <a:buChar char=""/>
            </a:pPr>
            <a:r>
              <a:rPr b="0" lang="en-US" sz="2200" spc="-1" strike="noStrike">
                <a:solidFill>
                  <a:schemeClr val="dk1"/>
                </a:solidFill>
                <a:latin typeface="Georgia"/>
              </a:rPr>
              <a:t>The original data are projected onto a much smaller space, resulting in dimensionality reduction. We find the eigenvectors of the covariance matrix, and these eigenvectors define the new space</a:t>
            </a:r>
            <a:endParaRPr b="0" lang="en-US" sz="2200" spc="-1" strike="noStrike">
              <a:solidFill>
                <a:schemeClr val="dk1"/>
              </a:solidFill>
              <a:latin typeface="Georgia"/>
            </a:endParaRPr>
          </a:p>
          <a:p>
            <a:pPr indent="0">
              <a:lnSpc>
                <a:spcPct val="90000"/>
              </a:lnSpc>
              <a:spcBef>
                <a:spcPts val="439"/>
              </a:spcBef>
              <a:buNone/>
            </a:pPr>
            <a:endParaRPr b="0" lang="en-US" sz="2200" spc="-1" strike="noStrike">
              <a:solidFill>
                <a:schemeClr val="dk1"/>
              </a:solidFill>
              <a:latin typeface="Georgia"/>
            </a:endParaRPr>
          </a:p>
        </p:txBody>
      </p:sp>
      <p:grpSp>
        <p:nvGrpSpPr>
          <p:cNvPr id="372" name="Group 1"/>
          <p:cNvGrpSpPr/>
          <p:nvPr/>
        </p:nvGrpSpPr>
        <p:grpSpPr>
          <a:xfrm>
            <a:off x="2428200" y="2915640"/>
            <a:ext cx="4002840" cy="3160080"/>
            <a:chOff x="2428200" y="2915640"/>
            <a:chExt cx="4002840" cy="3160080"/>
          </a:xfrm>
        </p:grpSpPr>
        <p:sp>
          <p:nvSpPr>
            <p:cNvPr id="373" name="Text Box 13"/>
            <p:cNvSpPr/>
            <p:nvPr/>
          </p:nvSpPr>
          <p:spPr>
            <a:xfrm>
              <a:off x="2428200" y="2915640"/>
              <a:ext cx="420480" cy="50544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0" lang="en-US" sz="2400" spc="-1" strike="noStrike">
                  <a:solidFill>
                    <a:schemeClr val="dk1"/>
                  </a:solidFill>
                  <a:latin typeface="Times New Roman"/>
                </a:rPr>
                <a:t>x</a:t>
              </a:r>
              <a:r>
                <a:rPr b="0" lang="en-US" sz="2400" spc="-1" strike="noStrike" baseline="-25000">
                  <a:solidFill>
                    <a:schemeClr val="dk1"/>
                  </a:solidFill>
                  <a:latin typeface="Times New Roman"/>
                </a:rPr>
                <a:t>2</a:t>
              </a:r>
              <a:endParaRPr b="0" lang="en-GB" sz="2400" spc="-1" strike="noStrike">
                <a:solidFill>
                  <a:srgbClr val="000000"/>
                </a:solidFill>
                <a:latin typeface="Arial"/>
              </a:endParaRPr>
            </a:p>
          </p:txBody>
        </p:sp>
        <p:sp>
          <p:nvSpPr>
            <p:cNvPr id="374" name="Line 15"/>
            <p:cNvSpPr/>
            <p:nvPr/>
          </p:nvSpPr>
          <p:spPr>
            <a:xfrm flipV="1">
              <a:off x="2976120" y="2996280"/>
              <a:ext cx="360" cy="2545200"/>
            </a:xfrm>
            <a:prstGeom prst="line">
              <a:avLst/>
            </a:prstGeom>
            <a:ln w="12700">
              <a:solidFill>
                <a:srgbClr val="000000"/>
              </a:solidFill>
              <a:round/>
              <a:tailEnd len="sm" type="triangle" w="sm"/>
            </a:ln>
          </p:spPr>
          <p:style>
            <a:lnRef idx="0"/>
            <a:fillRef idx="0"/>
            <a:effectRef idx="0"/>
            <a:fontRef idx="minor"/>
          </p:style>
          <p:txBody>
            <a:bodyPr lIns="90000" rIns="90000" tIns="45000" bIns="45000" anchor="ctr">
              <a:noAutofit/>
            </a:bodyPr>
            <a:p>
              <a:endParaRPr b="0" lang="en-US" sz="2400" spc="-1" strike="noStrike">
                <a:solidFill>
                  <a:schemeClr val="dk1"/>
                </a:solidFill>
                <a:latin typeface="Tahoma"/>
              </a:endParaRPr>
            </a:p>
          </p:txBody>
        </p:sp>
        <p:sp>
          <p:nvSpPr>
            <p:cNvPr id="375" name="Line 16"/>
            <p:cNvSpPr/>
            <p:nvPr/>
          </p:nvSpPr>
          <p:spPr>
            <a:xfrm>
              <a:off x="2976120" y="5541480"/>
              <a:ext cx="3132360" cy="360"/>
            </a:xfrm>
            <a:prstGeom prst="line">
              <a:avLst/>
            </a:prstGeom>
            <a:ln w="12700">
              <a:solidFill>
                <a:srgbClr val="000000"/>
              </a:solidFill>
              <a:round/>
              <a:tailEnd len="sm" type="triangle" w="sm"/>
            </a:ln>
          </p:spPr>
          <p:style>
            <a:lnRef idx="0"/>
            <a:fillRef idx="0"/>
            <a:effectRef idx="0"/>
            <a:fontRef idx="minor"/>
          </p:style>
          <p:txBody>
            <a:bodyPr lIns="90000" rIns="90000" tIns="-44640" bIns="-44640" anchor="ctr">
              <a:noAutofit/>
            </a:bodyPr>
            <a:p>
              <a:endParaRPr b="0" lang="en-US" sz="2400" spc="-1" strike="noStrike">
                <a:solidFill>
                  <a:schemeClr val="dk1"/>
                </a:solidFill>
                <a:latin typeface="Tahoma"/>
              </a:endParaRPr>
            </a:p>
          </p:txBody>
        </p:sp>
        <p:sp>
          <p:nvSpPr>
            <p:cNvPr id="376" name="Line 17"/>
            <p:cNvSpPr/>
            <p:nvPr/>
          </p:nvSpPr>
          <p:spPr>
            <a:xfrm flipV="1">
              <a:off x="2990880" y="4172040"/>
              <a:ext cx="2985840" cy="1355760"/>
            </a:xfrm>
            <a:prstGeom prst="line">
              <a:avLst/>
            </a:prstGeom>
            <a:ln w="28575">
              <a:solidFill>
                <a:srgbClr val="646b86"/>
              </a:solidFill>
              <a:round/>
              <a:tailEnd len="sm" type="triangle" w="sm"/>
            </a:ln>
          </p:spPr>
          <p:style>
            <a:lnRef idx="0"/>
            <a:fillRef idx="0"/>
            <a:effectRef idx="0"/>
            <a:fontRef idx="minor"/>
          </p:style>
          <p:txBody>
            <a:bodyPr lIns="90000" rIns="90000" tIns="45000" bIns="45000" anchor="ctr">
              <a:noAutofit/>
            </a:bodyPr>
            <a:p>
              <a:endParaRPr b="0" lang="en-US" sz="2400" spc="-1" strike="noStrike">
                <a:solidFill>
                  <a:schemeClr val="dk1"/>
                </a:solidFill>
                <a:latin typeface="Tahoma"/>
              </a:endParaRPr>
            </a:p>
          </p:txBody>
        </p:sp>
        <p:sp>
          <p:nvSpPr>
            <p:cNvPr id="377" name="Oval 18"/>
            <p:cNvSpPr/>
            <p:nvPr/>
          </p:nvSpPr>
          <p:spPr>
            <a:xfrm>
              <a:off x="3605760" y="496692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78" name="Oval 19"/>
            <p:cNvSpPr/>
            <p:nvPr/>
          </p:nvSpPr>
          <p:spPr>
            <a:xfrm>
              <a:off x="3927600" y="475020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79" name="Oval 20"/>
            <p:cNvSpPr/>
            <p:nvPr/>
          </p:nvSpPr>
          <p:spPr>
            <a:xfrm>
              <a:off x="3386160" y="524808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0" name="Oval 21"/>
            <p:cNvSpPr/>
            <p:nvPr/>
          </p:nvSpPr>
          <p:spPr>
            <a:xfrm>
              <a:off x="4088520" y="4853160"/>
              <a:ext cx="85680" cy="7344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6840" bIns="6840" anchor="ctr">
              <a:noAutofit/>
            </a:bodyPr>
            <a:p>
              <a:pPr>
                <a:lnSpc>
                  <a:spcPct val="100000"/>
                </a:lnSpc>
              </a:pPr>
              <a:endParaRPr b="0" lang="en-US" sz="2400" spc="-1" strike="noStrike">
                <a:solidFill>
                  <a:schemeClr val="dk1"/>
                </a:solidFill>
                <a:latin typeface="Tahoma"/>
              </a:endParaRPr>
            </a:p>
          </p:txBody>
        </p:sp>
        <p:sp>
          <p:nvSpPr>
            <p:cNvPr id="381" name="Oval 22"/>
            <p:cNvSpPr/>
            <p:nvPr/>
          </p:nvSpPr>
          <p:spPr>
            <a:xfrm>
              <a:off x="3913200" y="495468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2" name="Oval 23"/>
            <p:cNvSpPr/>
            <p:nvPr/>
          </p:nvSpPr>
          <p:spPr>
            <a:xfrm>
              <a:off x="4571640" y="494244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3" name="Oval 24"/>
            <p:cNvSpPr/>
            <p:nvPr/>
          </p:nvSpPr>
          <p:spPr>
            <a:xfrm>
              <a:off x="4425480" y="526212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4" name="Oval 25"/>
            <p:cNvSpPr/>
            <p:nvPr/>
          </p:nvSpPr>
          <p:spPr>
            <a:xfrm>
              <a:off x="4161960" y="515916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5" name="Oval 26"/>
            <p:cNvSpPr/>
            <p:nvPr/>
          </p:nvSpPr>
          <p:spPr>
            <a:xfrm>
              <a:off x="4381560" y="463500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6" name="Oval 27"/>
            <p:cNvSpPr/>
            <p:nvPr/>
          </p:nvSpPr>
          <p:spPr>
            <a:xfrm>
              <a:off x="5069520" y="475020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7" name="Oval 28"/>
            <p:cNvSpPr/>
            <p:nvPr/>
          </p:nvSpPr>
          <p:spPr>
            <a:xfrm>
              <a:off x="5508360" y="425052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8" name="Oval 29"/>
            <p:cNvSpPr/>
            <p:nvPr/>
          </p:nvSpPr>
          <p:spPr>
            <a:xfrm>
              <a:off x="3737520" y="528660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89" name="Oval 30"/>
            <p:cNvSpPr/>
            <p:nvPr/>
          </p:nvSpPr>
          <p:spPr>
            <a:xfrm>
              <a:off x="4688640" y="460872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90" name="Oval 31"/>
            <p:cNvSpPr/>
            <p:nvPr/>
          </p:nvSpPr>
          <p:spPr>
            <a:xfrm>
              <a:off x="5010840" y="432756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91" name="Oval 32"/>
            <p:cNvSpPr/>
            <p:nvPr/>
          </p:nvSpPr>
          <p:spPr>
            <a:xfrm>
              <a:off x="4132440" y="464724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92" name="Oval 33"/>
            <p:cNvSpPr/>
            <p:nvPr/>
          </p:nvSpPr>
          <p:spPr>
            <a:xfrm>
              <a:off x="4835160" y="4456440"/>
              <a:ext cx="85680" cy="7344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6840" bIns="6840" anchor="ctr">
              <a:noAutofit/>
            </a:bodyPr>
            <a:p>
              <a:pPr>
                <a:lnSpc>
                  <a:spcPct val="100000"/>
                </a:lnSpc>
              </a:pPr>
              <a:endParaRPr b="0" lang="en-US" sz="2400" spc="-1" strike="noStrike">
                <a:solidFill>
                  <a:schemeClr val="dk1"/>
                </a:solidFill>
                <a:latin typeface="Tahoma"/>
              </a:endParaRPr>
            </a:p>
          </p:txBody>
        </p:sp>
        <p:sp>
          <p:nvSpPr>
            <p:cNvPr id="393" name="Oval 34"/>
            <p:cNvSpPr/>
            <p:nvPr/>
          </p:nvSpPr>
          <p:spPr>
            <a:xfrm>
              <a:off x="4966920" y="498060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94" name="Freeform 35"/>
            <p:cNvSpPr/>
            <p:nvPr/>
          </p:nvSpPr>
          <p:spPr>
            <a:xfrm>
              <a:off x="3173760" y="4141440"/>
              <a:ext cx="2665440" cy="1545840"/>
            </a:xfrm>
            <a:custGeom>
              <a:avLst/>
              <a:gdLst>
                <a:gd name="textAreaLeft" fmla="*/ 0 w 2665440"/>
                <a:gd name="textAreaRight" fmla="*/ 2665800 w 2665440"/>
                <a:gd name="textAreaTop" fmla="*/ 0 h 1545840"/>
                <a:gd name="textAreaBottom" fmla="*/ 1546200 h 1545840"/>
              </a:gdLst>
              <a:ahLst/>
              <a:rect l="textAreaLeft" t="textAreaTop" r="textAreaRight" b="textAreaBottom"/>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395" name="Oval 36"/>
            <p:cNvSpPr/>
            <p:nvPr/>
          </p:nvSpPr>
          <p:spPr>
            <a:xfrm>
              <a:off x="3532680" y="5466600"/>
              <a:ext cx="85680" cy="74880"/>
            </a:xfrm>
            <a:prstGeom prst="ellipse">
              <a:avLst/>
            </a:prstGeom>
            <a:solidFill>
              <a:schemeClr val="accent1"/>
            </a:solidFill>
            <a:ln w="12700">
              <a:solidFill>
                <a:srgbClr val="000000"/>
              </a:solidFill>
              <a:round/>
            </a:ln>
          </p:spPr>
          <p:style>
            <a:lnRef idx="0"/>
            <a:fillRef idx="0"/>
            <a:effectRef idx="0"/>
            <a:fontRef idx="minor"/>
          </p:style>
          <p:txBody>
            <a:bodyPr wrap="none" lIns="90000" rIns="90000" tIns="8280" bIns="8280" anchor="ctr">
              <a:noAutofit/>
            </a:bodyPr>
            <a:p>
              <a:pPr>
                <a:lnSpc>
                  <a:spcPct val="100000"/>
                </a:lnSpc>
              </a:pPr>
              <a:endParaRPr b="0" lang="en-US" sz="2400" spc="-1" strike="noStrike">
                <a:solidFill>
                  <a:schemeClr val="dk1"/>
                </a:solidFill>
                <a:latin typeface="Tahoma"/>
              </a:endParaRPr>
            </a:p>
          </p:txBody>
        </p:sp>
        <p:sp>
          <p:nvSpPr>
            <p:cNvPr id="396" name="Text Box 37"/>
            <p:cNvSpPr/>
            <p:nvPr/>
          </p:nvSpPr>
          <p:spPr>
            <a:xfrm>
              <a:off x="6010560" y="5570280"/>
              <a:ext cx="420480" cy="50544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0" lang="en-US" sz="2400" spc="-1" strike="noStrike">
                  <a:solidFill>
                    <a:schemeClr val="dk1"/>
                  </a:solidFill>
                  <a:latin typeface="Times New Roman"/>
                </a:rPr>
                <a:t>x</a:t>
              </a:r>
              <a:r>
                <a:rPr b="0" lang="en-US" sz="2400" spc="-1" strike="noStrike" baseline="-25000">
                  <a:solidFill>
                    <a:schemeClr val="dk1"/>
                  </a:solidFill>
                  <a:latin typeface="Times New Roman"/>
                </a:rPr>
                <a:t>1</a:t>
              </a:r>
              <a:endParaRPr b="0" lang="en-GB" sz="2400" spc="-1" strike="noStrike">
                <a:solidFill>
                  <a:srgbClr val="000000"/>
                </a:solidFill>
                <a:latin typeface="Arial"/>
              </a:endParaRPr>
            </a:p>
          </p:txBody>
        </p:sp>
        <p:sp>
          <p:nvSpPr>
            <p:cNvPr id="397" name="Text Box 38"/>
            <p:cNvSpPr/>
            <p:nvPr/>
          </p:nvSpPr>
          <p:spPr>
            <a:xfrm>
              <a:off x="6083280" y="3824640"/>
              <a:ext cx="313920" cy="45504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0" lang="en-US" sz="2400" spc="-1" strike="noStrike">
                  <a:solidFill>
                    <a:schemeClr val="dk1"/>
                  </a:solidFill>
                  <a:latin typeface="Times New Roman"/>
                </a:rPr>
                <a:t>e</a:t>
              </a:r>
              <a:endParaRPr b="0" lang="en-GB" sz="2400" spc="-1" strike="noStrike">
                <a:solidFill>
                  <a:srgbClr val="000000"/>
                </a:solidFill>
                <a:latin typeface="Arial"/>
              </a:endParaRPr>
            </a:p>
          </p:txBody>
        </p:sp>
      </p:grpSp>
      <p:sp>
        <p:nvSpPr>
          <p:cNvPr id="398" name="PlaceHolder 3"/>
          <p:cNvSpPr>
            <a:spLocks noGrp="1"/>
          </p:cNvSpPr>
          <p:nvPr>
            <p:ph type="dt" idx="8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CB0D5E93-2039-4C81-A0B4-8D8B5511008A}"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99" name="PlaceHolder 4"/>
          <p:cNvSpPr>
            <a:spLocks noGrp="1"/>
          </p:cNvSpPr>
          <p:nvPr>
            <p:ph type="sldNum" idx="89"/>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792BC4D5-603D-41FA-82B0-F5EDCF35F704}" type="slidenum">
              <a:rPr b="0" lang="en-US" sz="1600" spc="-1" strike="noStrike">
                <a:solidFill>
                  <a:schemeClr val="accent3">
                    <a:shade val="75000"/>
                  </a:schemeClr>
                </a:solidFill>
                <a:latin typeface="Tahoma"/>
              </a:rPr>
              <a:t>25</a:t>
            </a:fld>
            <a:endParaRPr b="0" lang="en-GB" sz="1600" spc="-1" strike="noStrike">
              <a:solidFill>
                <a:srgbClr val="000000"/>
              </a:solidFill>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Attribute Subset Selection</a:t>
            </a:r>
            <a:endParaRPr b="0" lang="en-US" sz="3300" spc="-1" strike="noStrike">
              <a:solidFill>
                <a:schemeClr val="dk1"/>
              </a:solidFill>
              <a:latin typeface="Tahoma"/>
            </a:endParaRPr>
          </a:p>
        </p:txBody>
      </p:sp>
      <p:sp>
        <p:nvSpPr>
          <p:cNvPr id="401" name="PlaceHolder 2"/>
          <p:cNvSpPr>
            <a:spLocks noGrp="1"/>
          </p:cNvSpPr>
          <p:nvPr>
            <p:ph/>
          </p:nvPr>
        </p:nvSpPr>
        <p:spPr>
          <a:xfrm>
            <a:off x="301680" y="1527120"/>
            <a:ext cx="8503920" cy="4571640"/>
          </a:xfrm>
          <a:prstGeom prst="rect">
            <a:avLst/>
          </a:prstGeom>
          <a:noFill/>
          <a:ln w="9360">
            <a:noFill/>
          </a:ln>
        </p:spPr>
        <p:txBody>
          <a:bodyPr numCol="1" spcCol="0" lIns="91440" rIns="91440" tIns="45720" bIns="45720" anchor="t">
            <a:normAutofit fontScale="93654"/>
          </a:bodyPr>
          <a:p>
            <a:pPr marL="274320" indent="-274320">
              <a:lnSpc>
                <a:spcPct val="110000"/>
              </a:lnSpc>
              <a:spcBef>
                <a:spcPts val="479"/>
              </a:spcBef>
              <a:buClr>
                <a:srgbClr val="d16349"/>
              </a:buClr>
              <a:buSzPct val="85000"/>
              <a:buFont typeface="Wingdings 2" charset="2"/>
              <a:buChar char=""/>
            </a:pPr>
            <a:r>
              <a:rPr b="0" lang="en-US" sz="2400" spc="-1" strike="noStrike">
                <a:solidFill>
                  <a:schemeClr val="dk1"/>
                </a:solidFill>
                <a:latin typeface="Georgia"/>
              </a:rPr>
              <a:t>Another way to reduce dimensionality of data</a:t>
            </a:r>
            <a:endParaRPr b="0" lang="en-US" sz="2400" spc="-1" strike="noStrike">
              <a:solidFill>
                <a:schemeClr val="dk1"/>
              </a:solidFill>
              <a:latin typeface="Georgia"/>
            </a:endParaRPr>
          </a:p>
          <a:p>
            <a:pPr marL="274320" indent="-274320">
              <a:lnSpc>
                <a:spcPct val="110000"/>
              </a:lnSpc>
              <a:spcBef>
                <a:spcPts val="479"/>
              </a:spcBef>
              <a:buClr>
                <a:srgbClr val="d16349"/>
              </a:buClr>
              <a:buSzPct val="85000"/>
              <a:buFont typeface="Wingdings 2" charset="2"/>
              <a:buChar char=""/>
            </a:pPr>
            <a:r>
              <a:rPr b="0" lang="en-US" sz="2400" spc="-1" strike="noStrike">
                <a:solidFill>
                  <a:schemeClr val="dk1"/>
                </a:solidFill>
                <a:latin typeface="Georgia"/>
              </a:rPr>
              <a:t>Redundant attributes </a:t>
            </a:r>
            <a:endParaRPr b="0" lang="en-US" sz="2400" spc="-1" strike="noStrike">
              <a:solidFill>
                <a:schemeClr val="dk1"/>
              </a:solidFill>
              <a:latin typeface="Georgia"/>
            </a:endParaRPr>
          </a:p>
          <a:p>
            <a:pPr lvl="1" marL="548640" indent="-27432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Duplicate much or all of the information contained in one or more other attributes</a:t>
            </a:r>
            <a:endParaRPr b="0" lang="en-US" sz="2400" spc="-1" strike="noStrike">
              <a:solidFill>
                <a:schemeClr val="dk1"/>
              </a:solidFill>
              <a:latin typeface="Georgia"/>
            </a:endParaRPr>
          </a:p>
          <a:p>
            <a:pPr lvl="1" marL="548640" indent="-27432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E.g., purchase price of a product and the amount of sales tax paid</a:t>
            </a:r>
            <a:endParaRPr b="0" lang="en-US" sz="2400" spc="-1" strike="noStrike">
              <a:solidFill>
                <a:schemeClr val="dk1"/>
              </a:solidFill>
              <a:latin typeface="Georgia"/>
            </a:endParaRPr>
          </a:p>
          <a:p>
            <a:pPr marL="274320" indent="-274320">
              <a:lnSpc>
                <a:spcPct val="110000"/>
              </a:lnSpc>
              <a:spcBef>
                <a:spcPts val="479"/>
              </a:spcBef>
              <a:buClr>
                <a:srgbClr val="d16349"/>
              </a:buClr>
              <a:buSzPct val="85000"/>
              <a:buFont typeface="Wingdings 2" charset="2"/>
              <a:buChar char=""/>
            </a:pPr>
            <a:r>
              <a:rPr b="0" lang="en-US" sz="2400" spc="-1" strike="noStrike">
                <a:solidFill>
                  <a:schemeClr val="dk1"/>
                </a:solidFill>
                <a:latin typeface="Georgia"/>
              </a:rPr>
              <a:t>Irrelevant attributes</a:t>
            </a:r>
            <a:endParaRPr b="0" lang="en-US" sz="2400" spc="-1" strike="noStrike">
              <a:solidFill>
                <a:schemeClr val="dk1"/>
              </a:solidFill>
              <a:latin typeface="Georgia"/>
            </a:endParaRPr>
          </a:p>
          <a:p>
            <a:pPr lvl="1" marL="548640" indent="-27432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Contain no information that is useful for the data mining task at hand</a:t>
            </a:r>
            <a:endParaRPr b="0" lang="en-US" sz="2400" spc="-1" strike="noStrike">
              <a:solidFill>
                <a:schemeClr val="dk1"/>
              </a:solidFill>
              <a:latin typeface="Georgia"/>
            </a:endParaRPr>
          </a:p>
          <a:p>
            <a:pPr lvl="1" marL="548640" indent="-27432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E.g., students' ID is often irrelevant to the task of predicting students' GPA</a:t>
            </a:r>
            <a:endParaRPr b="0" lang="en-US" sz="2400" spc="-1" strike="noStrike">
              <a:solidFill>
                <a:schemeClr val="dk1"/>
              </a:solidFill>
              <a:latin typeface="Georgia"/>
            </a:endParaRPr>
          </a:p>
        </p:txBody>
      </p:sp>
      <p:sp>
        <p:nvSpPr>
          <p:cNvPr id="402" name="Text Box 4"/>
          <p:cNvSpPr/>
          <p:nvPr/>
        </p:nvSpPr>
        <p:spPr>
          <a:xfrm>
            <a:off x="1676520" y="3657600"/>
            <a:ext cx="1599840" cy="304560"/>
          </a:xfrm>
          <a:prstGeom prst="rect">
            <a:avLst/>
          </a:prstGeom>
          <a:noFill/>
          <a:ln w="12700">
            <a:noFill/>
          </a:ln>
        </p:spPr>
        <p:style>
          <a:lnRef idx="0"/>
          <a:fillRef idx="0"/>
          <a:effectRef idx="0"/>
          <a:fontRef idx="minor"/>
        </p:style>
        <p:txBody>
          <a:bodyPr lIns="90000" rIns="90000" tIns="45000" bIns="45000" anchor="t">
            <a:spAutoFit/>
          </a:bodyPr>
          <a:p>
            <a:pPr>
              <a:lnSpc>
                <a:spcPct val="100000"/>
              </a:lnSpc>
              <a:spcBef>
                <a:spcPts val="700"/>
              </a:spcBef>
            </a:pPr>
            <a:endParaRPr b="1" lang="en-US" sz="1400" spc="-1" strike="noStrike">
              <a:solidFill>
                <a:schemeClr val="dk1"/>
              </a:solidFill>
              <a:latin typeface="Arial"/>
            </a:endParaRPr>
          </a:p>
        </p:txBody>
      </p:sp>
      <p:sp>
        <p:nvSpPr>
          <p:cNvPr id="403" name="Rectangle 5"/>
          <p:cNvSpPr/>
          <p:nvPr/>
        </p:nvSpPr>
        <p:spPr>
          <a:xfrm>
            <a:off x="1717560" y="5985000"/>
            <a:ext cx="183960" cy="30456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spcBef>
                <a:spcPts val="700"/>
              </a:spcBef>
            </a:pPr>
            <a:endParaRPr b="1" lang="en-US" sz="1400" spc="-1" strike="noStrike">
              <a:solidFill>
                <a:schemeClr val="dk1"/>
              </a:solidFill>
              <a:latin typeface="Arial"/>
            </a:endParaRPr>
          </a:p>
        </p:txBody>
      </p:sp>
      <p:sp>
        <p:nvSpPr>
          <p:cNvPr id="404" name="PlaceHolder 3"/>
          <p:cNvSpPr>
            <a:spLocks noGrp="1"/>
          </p:cNvSpPr>
          <p:nvPr>
            <p:ph type="dt" idx="9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7926E32D-5187-408C-9C6C-6F64F2533DA9}"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405" name="PlaceHolder 4"/>
          <p:cNvSpPr>
            <a:spLocks noGrp="1"/>
          </p:cNvSpPr>
          <p:nvPr>
            <p:ph type="sldNum" idx="91"/>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B1F02878-DC8B-4900-8472-2908B51C7366}" type="slidenum">
              <a:rPr b="0" lang="en-US" sz="1600" spc="-1" strike="noStrike">
                <a:solidFill>
                  <a:schemeClr val="accent3">
                    <a:shade val="75000"/>
                  </a:schemeClr>
                </a:solidFill>
                <a:latin typeface="Tahoma"/>
              </a:rPr>
              <a:t>26</a:t>
            </a:fld>
            <a:endParaRPr b="0" lang="en-GB" sz="1600" spc="-1" strike="noStrike">
              <a:solidFill>
                <a:srgbClr val="000000"/>
              </a:solidFill>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0" y="380880"/>
            <a:ext cx="914364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Clustering</a:t>
            </a:r>
            <a:endParaRPr b="0" lang="en-US" sz="3300" spc="-1" strike="noStrike">
              <a:solidFill>
                <a:schemeClr val="dk1"/>
              </a:solidFill>
              <a:latin typeface="Tahoma"/>
            </a:endParaRPr>
          </a:p>
        </p:txBody>
      </p:sp>
      <p:sp>
        <p:nvSpPr>
          <p:cNvPr id="407" name="PlaceHolder 2"/>
          <p:cNvSpPr>
            <a:spLocks noGrp="1"/>
          </p:cNvSpPr>
          <p:nvPr>
            <p:ph/>
          </p:nvPr>
        </p:nvSpPr>
        <p:spPr>
          <a:xfrm>
            <a:off x="380880" y="1371600"/>
            <a:ext cx="8229240" cy="4495320"/>
          </a:xfrm>
          <a:prstGeom prst="rect">
            <a:avLst/>
          </a:prstGeom>
          <a:noFill/>
          <a:ln w="9360">
            <a:noFill/>
          </a:ln>
        </p:spPr>
        <p:txBody>
          <a:bodyPr numCol="1" spcCol="0" lIns="91440" rIns="91440" tIns="45720" bIns="45720" anchor="t">
            <a:noAutofit/>
          </a:bodyPr>
          <a:p>
            <a:pPr marL="272880" indent="-27288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Partition data set into clusters based on similarity, and store cluster representation (e.g., centroid and diameter) only</a:t>
            </a:r>
            <a:endParaRPr b="0" lang="en-US" sz="2400" spc="-1" strike="noStrike">
              <a:solidFill>
                <a:schemeClr val="dk1"/>
              </a:solidFill>
              <a:latin typeface="Georgia"/>
            </a:endParaRPr>
          </a:p>
          <a:p>
            <a:pPr marL="272880" indent="-27288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Can be very effective if data is clustered but not if data is “smeared”</a:t>
            </a:r>
            <a:endParaRPr b="0" lang="en-US" sz="2400" spc="-1" strike="noStrike">
              <a:solidFill>
                <a:schemeClr val="dk1"/>
              </a:solidFill>
              <a:latin typeface="Georgia"/>
            </a:endParaRPr>
          </a:p>
          <a:p>
            <a:pPr marL="272880" indent="-27288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Can have hierarchical clustering and be stored in multi-dimensional index tree structures</a:t>
            </a:r>
            <a:endParaRPr b="0" lang="en-US" sz="2400" spc="-1" strike="noStrike">
              <a:solidFill>
                <a:schemeClr val="dk1"/>
              </a:solidFill>
              <a:latin typeface="Georgia"/>
            </a:endParaRPr>
          </a:p>
          <a:p>
            <a:pPr marL="272880" indent="-27288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There are many choices of clustering definitions and clustering algorithms</a:t>
            </a:r>
            <a:endParaRPr b="0" lang="en-US" sz="2400" spc="-1" strike="noStrike">
              <a:solidFill>
                <a:schemeClr val="dk1"/>
              </a:solidFill>
              <a:latin typeface="Georgia"/>
            </a:endParaRPr>
          </a:p>
        </p:txBody>
      </p:sp>
      <p:sp>
        <p:nvSpPr>
          <p:cNvPr id="408" name="PlaceHolder 3"/>
          <p:cNvSpPr>
            <a:spLocks noGrp="1"/>
          </p:cNvSpPr>
          <p:nvPr>
            <p:ph type="dt" idx="9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78D14A5F-6207-45D9-B304-CF5153432EEA}"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409" name="PlaceHolder 4"/>
          <p:cNvSpPr>
            <a:spLocks noGrp="1"/>
          </p:cNvSpPr>
          <p:nvPr>
            <p:ph type="sldNum" idx="93"/>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BB02DC6B-A032-4E5A-82EC-07251C5D096B}" type="slidenum">
              <a:rPr b="0" lang="en-US" sz="1600" spc="-1" strike="noStrike">
                <a:solidFill>
                  <a:schemeClr val="accent3">
                    <a:shade val="75000"/>
                  </a:schemeClr>
                </a:solidFill>
                <a:latin typeface="Tahoma"/>
              </a:rPr>
              <a:t>26</a:t>
            </a:fld>
            <a:endParaRPr b="0" lang="en-GB" sz="1600" spc="-1" strike="noStrike">
              <a:solidFill>
                <a:srgbClr val="000000"/>
              </a:solidFill>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152280" y="152280"/>
            <a:ext cx="9524520" cy="76176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Sampling</a:t>
            </a:r>
            <a:endParaRPr b="0" lang="en-US" sz="3300" spc="-1" strike="noStrike">
              <a:solidFill>
                <a:schemeClr val="dk1"/>
              </a:solidFill>
              <a:latin typeface="Tahoma"/>
            </a:endParaRPr>
          </a:p>
        </p:txBody>
      </p:sp>
      <p:sp>
        <p:nvSpPr>
          <p:cNvPr id="411" name="PlaceHolder 2"/>
          <p:cNvSpPr>
            <a:spLocks noGrp="1"/>
          </p:cNvSpPr>
          <p:nvPr>
            <p:ph/>
          </p:nvPr>
        </p:nvSpPr>
        <p:spPr>
          <a:xfrm>
            <a:off x="380880" y="1371600"/>
            <a:ext cx="8457840" cy="5181120"/>
          </a:xfrm>
          <a:prstGeom prst="rect">
            <a:avLst/>
          </a:prstGeom>
          <a:noFill/>
          <a:ln w="9360">
            <a:noFill/>
          </a:ln>
        </p:spPr>
        <p:txBody>
          <a:bodyPr numCol="1" spcCol="0" lIns="91440" rIns="91440" tIns="45720" bIns="45720" anchor="t">
            <a:normAutofit/>
          </a:bodyPr>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Sampling: obtaining a small sample </a:t>
            </a:r>
            <a:r>
              <a:rPr b="1" i="1" lang="en-US" sz="2400" spc="-1" strike="noStrike">
                <a:solidFill>
                  <a:schemeClr val="dk1"/>
                </a:solidFill>
                <a:latin typeface="Georgia"/>
              </a:rPr>
              <a:t>s</a:t>
            </a:r>
            <a:r>
              <a:rPr b="0" lang="en-US" sz="2400" spc="-1" strike="noStrike">
                <a:solidFill>
                  <a:schemeClr val="dk1"/>
                </a:solidFill>
                <a:latin typeface="Georgia"/>
              </a:rPr>
              <a:t> to represent the whole data set </a:t>
            </a:r>
            <a:r>
              <a:rPr b="1" i="1" lang="en-US" sz="2400" spc="-1" strike="noStrike">
                <a:solidFill>
                  <a:schemeClr val="dk1"/>
                </a:solidFill>
                <a:latin typeface="Georgia"/>
              </a:rPr>
              <a:t>N</a:t>
            </a:r>
            <a:endParaRPr b="0" lang="en-US" sz="2400" spc="-1" strike="noStrike">
              <a:solidFill>
                <a:schemeClr val="dk1"/>
              </a:solidFill>
              <a:latin typeface="Georgia"/>
            </a:endParaRPr>
          </a:p>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Allow a mining algorithm to run in complexity that is potentially sub-linear to the size of the data</a:t>
            </a:r>
            <a:endParaRPr b="0" lang="en-US" sz="2400" spc="-1" strike="noStrike">
              <a:solidFill>
                <a:schemeClr val="dk1"/>
              </a:solidFill>
              <a:latin typeface="Georgia"/>
            </a:endParaRPr>
          </a:p>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Key principle: Choose a </a:t>
            </a:r>
            <a:r>
              <a:rPr b="0" lang="en-US" sz="2400" spc="-1" strike="noStrike">
                <a:solidFill>
                  <a:schemeClr val="hlink"/>
                </a:solidFill>
                <a:latin typeface="Georgia"/>
              </a:rPr>
              <a:t>representative</a:t>
            </a:r>
            <a:r>
              <a:rPr b="0" lang="en-US" sz="2400" spc="-1" strike="noStrike">
                <a:solidFill>
                  <a:schemeClr val="dk1"/>
                </a:solidFill>
                <a:latin typeface="Georgia"/>
              </a:rPr>
              <a:t> subset of the data</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lang="en-US" sz="2400" spc="-1" strike="noStrike">
                <a:solidFill>
                  <a:schemeClr val="dk2"/>
                </a:solidFill>
                <a:latin typeface="Georgia"/>
              </a:rPr>
              <a:t>Simple random sampling may have very poor performance in the presence of skew</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lang="en-US" sz="2400" spc="-1" strike="noStrike">
                <a:solidFill>
                  <a:schemeClr val="dk2"/>
                </a:solidFill>
                <a:latin typeface="Georgia"/>
              </a:rPr>
              <a:t>Develop adaptive sampling methods, e.g., stratified sampling: </a:t>
            </a:r>
            <a:endParaRPr b="0" lang="en-US" sz="2400" spc="-1" strike="noStrike">
              <a:solidFill>
                <a:schemeClr val="dk1"/>
              </a:solidFill>
              <a:latin typeface="Georgia"/>
            </a:endParaRPr>
          </a:p>
        </p:txBody>
      </p:sp>
      <p:sp>
        <p:nvSpPr>
          <p:cNvPr id="412" name="PlaceHolder 3"/>
          <p:cNvSpPr>
            <a:spLocks noGrp="1"/>
          </p:cNvSpPr>
          <p:nvPr>
            <p:ph type="dt" idx="9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D2806C50-D0E9-4C96-A579-26F584C8E90C}"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413" name="PlaceHolder 4"/>
          <p:cNvSpPr>
            <a:spLocks noGrp="1"/>
          </p:cNvSpPr>
          <p:nvPr>
            <p:ph type="sldNum" idx="9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EADEA691-B82F-49AC-BFF1-BE8D761703AB}" type="slidenum">
              <a:rPr b="0" lang="en-US" sz="1600" spc="-1" strike="noStrike">
                <a:solidFill>
                  <a:schemeClr val="accent3">
                    <a:shade val="75000"/>
                  </a:schemeClr>
                </a:solidFill>
                <a:latin typeface="Tahoma"/>
              </a:rPr>
              <a:t>28</a:t>
            </a:fld>
            <a:endParaRPr b="0" lang="en-GB" sz="1600" spc="-1" strike="noStrike">
              <a:solidFill>
                <a:srgbClr val="000000"/>
              </a:solidFill>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152280" y="152280"/>
            <a:ext cx="9524520" cy="76176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Types of Sampling</a:t>
            </a:r>
            <a:endParaRPr b="0" lang="en-US" sz="3300" spc="-1" strike="noStrike">
              <a:solidFill>
                <a:schemeClr val="dk1"/>
              </a:solidFill>
              <a:latin typeface="Tahoma"/>
            </a:endParaRPr>
          </a:p>
        </p:txBody>
      </p:sp>
      <p:sp>
        <p:nvSpPr>
          <p:cNvPr id="415" name="PlaceHolder 2"/>
          <p:cNvSpPr>
            <a:spLocks noGrp="1"/>
          </p:cNvSpPr>
          <p:nvPr>
            <p:ph/>
          </p:nvPr>
        </p:nvSpPr>
        <p:spPr>
          <a:xfrm>
            <a:off x="304920" y="1447920"/>
            <a:ext cx="8534160" cy="5105160"/>
          </a:xfrm>
          <a:prstGeom prst="rect">
            <a:avLst/>
          </a:prstGeom>
          <a:noFill/>
          <a:ln w="9360">
            <a:noFill/>
          </a:ln>
        </p:spPr>
        <p:txBody>
          <a:bodyPr numCol="1" spcCol="0" lIns="91440" rIns="91440" tIns="45720" bIns="45720" anchor="t">
            <a:normAutofit fontScale="93654"/>
          </a:bodyPr>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Simple random sampling</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There is an equal probability of selecting any particular item</a:t>
            </a:r>
            <a:endParaRPr b="0" lang="en-US" sz="2400" spc="-1" strike="noStrike">
              <a:solidFill>
                <a:schemeClr val="dk1"/>
              </a:solidFill>
              <a:latin typeface="Georgia"/>
            </a:endParaRPr>
          </a:p>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Sampling without replacement</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Once an object is selected, it is removed from the population</a:t>
            </a:r>
            <a:endParaRPr b="0" lang="en-US" sz="2400" spc="-1" strike="noStrike">
              <a:solidFill>
                <a:schemeClr val="dk1"/>
              </a:solidFill>
              <a:latin typeface="Georgia"/>
            </a:endParaRPr>
          </a:p>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Sampling with replacement</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A selected object is not removed from the population</a:t>
            </a:r>
            <a:endParaRPr b="0" lang="en-US" sz="2400" spc="-1" strike="noStrike">
              <a:solidFill>
                <a:schemeClr val="dk1"/>
              </a:solidFill>
              <a:latin typeface="Georgia"/>
            </a:endParaRPr>
          </a:p>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Stratified sampling: </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Partition the data set, and draw samples from each partition (proportionally, i.e., approximately the same percentage of the data) </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Used in conjunction with skewed data</a:t>
            </a:r>
            <a:endParaRPr b="0" lang="en-US" sz="2400" spc="-1" strike="noStrike">
              <a:solidFill>
                <a:schemeClr val="dk1"/>
              </a:solidFill>
              <a:latin typeface="Georgia"/>
            </a:endParaRPr>
          </a:p>
          <a:p>
            <a:pPr indent="0">
              <a:lnSpc>
                <a:spcPct val="90000"/>
              </a:lnSpc>
              <a:spcBef>
                <a:spcPts val="400"/>
              </a:spcBef>
              <a:buNone/>
            </a:pPr>
            <a:endParaRPr b="0" lang="en-US" sz="2000" spc="-1" strike="noStrike">
              <a:solidFill>
                <a:schemeClr val="dk1"/>
              </a:solidFill>
              <a:latin typeface="Georgia"/>
            </a:endParaRPr>
          </a:p>
        </p:txBody>
      </p:sp>
      <p:sp>
        <p:nvSpPr>
          <p:cNvPr id="416" name="PlaceHolder 3"/>
          <p:cNvSpPr>
            <a:spLocks noGrp="1"/>
          </p:cNvSpPr>
          <p:nvPr>
            <p:ph type="dt" idx="9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5CE4D3B0-50FB-4F8F-9B99-372B44C69B93}"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417" name="PlaceHolder 4"/>
          <p:cNvSpPr>
            <a:spLocks noGrp="1"/>
          </p:cNvSpPr>
          <p:nvPr>
            <p:ph type="sldNum" idx="97"/>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1F2C3E7B-45ED-49DC-AAC9-6C917BDB9E4A}" type="slidenum">
              <a:rPr b="0" lang="en-US" sz="1600" spc="-1" strike="noStrike">
                <a:solidFill>
                  <a:schemeClr val="accent3">
                    <a:shade val="75000"/>
                  </a:schemeClr>
                </a:solidFill>
                <a:latin typeface="Tahoma"/>
              </a:rPr>
              <a:t>29</a:t>
            </a:fld>
            <a:endParaRPr b="0" lang="en-GB" sz="1600" spc="-1" strike="noStrike">
              <a:solidFill>
                <a:srgbClr val="000000"/>
              </a:solid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chemeClr val="accent3">
                    <a:shade val="75000"/>
                  </a:schemeClr>
                </a:solidFill>
                <a:latin typeface="Calibri"/>
              </a:rPr>
              <a:t>Data Preprocessing</a:t>
            </a:r>
            <a:endParaRPr b="0" lang="en-US" sz="3200" spc="-1" strike="noStrike">
              <a:solidFill>
                <a:schemeClr val="dk1"/>
              </a:solidFill>
              <a:latin typeface="Tahoma"/>
            </a:endParaRPr>
          </a:p>
        </p:txBody>
      </p:sp>
      <p:sp>
        <p:nvSpPr>
          <p:cNvPr id="274" name="PlaceHolder 2"/>
          <p:cNvSpPr>
            <a:spLocks noGrp="1"/>
          </p:cNvSpPr>
          <p:nvPr>
            <p:ph/>
          </p:nvPr>
        </p:nvSpPr>
        <p:spPr>
          <a:xfrm>
            <a:off x="380880" y="2209680"/>
            <a:ext cx="8503920" cy="2663640"/>
          </a:xfrm>
          <a:prstGeom prst="rect">
            <a:avLst/>
          </a:prstGeom>
          <a:noFill/>
          <a:ln w="9360">
            <a:noFill/>
          </a:ln>
        </p:spPr>
        <p:txBody>
          <a:bodyPr numCol="1" spcCol="0" lIns="91440" rIns="91440" tIns="45720" bIns="45720" anchor="t">
            <a:noAutofit/>
          </a:bodyPr>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How  can the data be processed to improve the quality of mining results?</a:t>
            </a:r>
            <a:endParaRPr b="0" lang="en-US" sz="2700" spc="-1" strike="noStrike">
              <a:solidFill>
                <a:schemeClr val="dk1"/>
              </a:solidFill>
              <a:latin typeface="Georgia"/>
            </a:endParaRPr>
          </a:p>
          <a:p>
            <a:pPr marL="272880" indent="-272880">
              <a:lnSpc>
                <a:spcPct val="100000"/>
              </a:lnSpc>
              <a:spcBef>
                <a:spcPts val="541"/>
              </a:spcBef>
              <a:buClr>
                <a:srgbClr val="d16349"/>
              </a:buClr>
              <a:buSzPct val="85000"/>
              <a:buFont typeface="Wingdings 2" charset="2"/>
              <a:buChar char=""/>
            </a:pPr>
            <a:r>
              <a:rPr b="0" lang="en-US" sz="2700" spc="-1" strike="noStrike">
                <a:solidFill>
                  <a:schemeClr val="dk1"/>
                </a:solidFill>
                <a:latin typeface="Georgia"/>
              </a:rPr>
              <a:t> </a:t>
            </a:r>
            <a:r>
              <a:rPr b="0" lang="en-US" sz="2700" spc="-1" strike="noStrike">
                <a:solidFill>
                  <a:schemeClr val="dk1"/>
                </a:solidFill>
                <a:latin typeface="Georgia"/>
              </a:rPr>
              <a:t>How  can the data be processed to improve the efficiency and ease of mining process?</a:t>
            </a:r>
            <a:endParaRPr b="0" lang="en-US" sz="2700" spc="-1" strike="noStrike">
              <a:solidFill>
                <a:schemeClr val="dk1"/>
              </a:solidFill>
              <a:latin typeface="Georgia"/>
            </a:endParaRPr>
          </a:p>
        </p:txBody>
      </p:sp>
      <p:sp>
        <p:nvSpPr>
          <p:cNvPr id="275" name="PlaceHolder 3"/>
          <p:cNvSpPr>
            <a:spLocks noGrp="1"/>
          </p:cNvSpPr>
          <p:nvPr>
            <p:ph type="dt" idx="4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325E995F-E107-4F17-81DF-074EA1429C55}"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76" name="PlaceHolder 4"/>
          <p:cNvSpPr>
            <a:spLocks noGrp="1"/>
          </p:cNvSpPr>
          <p:nvPr>
            <p:ph type="sldNum" idx="4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9C46E3AA-0E09-47C0-899E-12205803233C}" type="slidenum">
              <a:rPr b="0" lang="en-US" sz="1600" spc="-1" strike="noStrike">
                <a:solidFill>
                  <a:schemeClr val="accent3">
                    <a:shade val="75000"/>
                  </a:schemeClr>
                </a:solidFill>
                <a:latin typeface="Tahoma"/>
              </a:rPr>
              <a:t>1</a:t>
            </a:fld>
            <a:endParaRPr b="0" lang="en-GB" sz="1600" spc="-1" strike="noStrike">
              <a:solidFill>
                <a:srgbClr val="000000"/>
              </a:solidFill>
              <a:latin typeface="Times New Roman"/>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 Box 2"/>
          <p:cNvSpPr/>
          <p:nvPr/>
        </p:nvSpPr>
        <p:spPr>
          <a:xfrm>
            <a:off x="152280" y="380880"/>
            <a:ext cx="8610120" cy="57744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chemeClr val="dk2"/>
                </a:solidFill>
                <a:latin typeface="Tahoma"/>
              </a:rPr>
              <a:t>Sampling: With or without Replacement</a:t>
            </a:r>
            <a:endParaRPr b="0" lang="en-GB" sz="3200" spc="-1" strike="noStrike">
              <a:solidFill>
                <a:srgbClr val="000000"/>
              </a:solidFill>
              <a:latin typeface="Arial"/>
            </a:endParaRPr>
          </a:p>
        </p:txBody>
      </p:sp>
      <p:sp>
        <p:nvSpPr>
          <p:cNvPr id="419" name="Text Box 3"/>
          <p:cNvSpPr/>
          <p:nvPr/>
        </p:nvSpPr>
        <p:spPr>
          <a:xfrm rot="20586600">
            <a:off x="3733920" y="2819520"/>
            <a:ext cx="2203560" cy="15526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chemeClr val="dk1"/>
                </a:solidFill>
                <a:latin typeface="Times New Roman"/>
              </a:rPr>
              <a:t>SRSWOR</a:t>
            </a:r>
            <a:endParaRPr b="0" lang="en-GB" sz="2400" spc="-1" strike="noStrike">
              <a:solidFill>
                <a:srgbClr val="000000"/>
              </a:solidFill>
              <a:latin typeface="Arial"/>
            </a:endParaRPr>
          </a:p>
          <a:p>
            <a:pPr>
              <a:lnSpc>
                <a:spcPct val="100000"/>
              </a:lnSpc>
            </a:pPr>
            <a:r>
              <a:rPr b="0" lang="en-US" sz="2400" spc="-1" strike="noStrike">
                <a:solidFill>
                  <a:schemeClr val="dk1"/>
                </a:solidFill>
                <a:latin typeface="Times New Roman"/>
              </a:rPr>
              <a:t>(simple random</a:t>
            </a:r>
            <a:endParaRPr b="0" lang="en-GB" sz="2400" spc="-1" strike="noStrike">
              <a:solidFill>
                <a:srgbClr val="000000"/>
              </a:solidFill>
              <a:latin typeface="Arial"/>
            </a:endParaRPr>
          </a:p>
          <a:p>
            <a:pPr>
              <a:lnSpc>
                <a:spcPct val="100000"/>
              </a:lnSpc>
            </a:pPr>
            <a:r>
              <a:rPr b="0" lang="en-US" sz="2400" spc="-1" strike="noStrike">
                <a:solidFill>
                  <a:schemeClr val="dk1"/>
                </a:solidFill>
                <a:latin typeface="Times New Roman"/>
              </a:rPr>
              <a:t> </a:t>
            </a:r>
            <a:r>
              <a:rPr b="0" lang="en-US" sz="2400" spc="-1" strike="noStrike">
                <a:solidFill>
                  <a:schemeClr val="dk1"/>
                </a:solidFill>
                <a:latin typeface="Times New Roman"/>
              </a:rPr>
              <a:t>sample without </a:t>
            </a:r>
            <a:endParaRPr b="0" lang="en-GB" sz="2400" spc="-1" strike="noStrike">
              <a:solidFill>
                <a:srgbClr val="000000"/>
              </a:solidFill>
              <a:latin typeface="Arial"/>
            </a:endParaRPr>
          </a:p>
          <a:p>
            <a:pPr>
              <a:lnSpc>
                <a:spcPct val="100000"/>
              </a:lnSpc>
            </a:pPr>
            <a:r>
              <a:rPr b="0" lang="en-US" sz="2400" spc="-1" strike="noStrike">
                <a:solidFill>
                  <a:schemeClr val="dk1"/>
                </a:solidFill>
                <a:latin typeface="Times New Roman"/>
              </a:rPr>
              <a:t>replacement)</a:t>
            </a:r>
            <a:endParaRPr b="0" lang="en-GB" sz="2400" spc="-1" strike="noStrike">
              <a:solidFill>
                <a:srgbClr val="000000"/>
              </a:solidFill>
              <a:latin typeface="Arial"/>
            </a:endParaRPr>
          </a:p>
        </p:txBody>
      </p:sp>
      <p:grpSp>
        <p:nvGrpSpPr>
          <p:cNvPr id="420" name="Group 4"/>
          <p:cNvGrpSpPr/>
          <p:nvPr/>
        </p:nvGrpSpPr>
        <p:grpSpPr>
          <a:xfrm>
            <a:off x="5695920" y="1771560"/>
            <a:ext cx="2438280" cy="1676160"/>
            <a:chOff x="5695920" y="1771560"/>
            <a:chExt cx="2438280" cy="1676160"/>
          </a:xfrm>
        </p:grpSpPr>
        <p:sp>
          <p:nvSpPr>
            <p:cNvPr id="421" name="AutoShape 5"/>
            <p:cNvSpPr/>
            <p:nvPr/>
          </p:nvSpPr>
          <p:spPr>
            <a:xfrm>
              <a:off x="5695920" y="1771560"/>
              <a:ext cx="2437920" cy="1676160"/>
            </a:xfrm>
            <a:prstGeom prst="can">
              <a:avLst>
                <a:gd name="adj" fmla="val 25000"/>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22" name="Oval 6"/>
            <p:cNvSpPr/>
            <p:nvPr/>
          </p:nvSpPr>
          <p:spPr>
            <a:xfrm>
              <a:off x="6496200" y="2838600"/>
              <a:ext cx="856800" cy="5713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23" name="Oval 7"/>
            <p:cNvSpPr/>
            <p:nvPr/>
          </p:nvSpPr>
          <p:spPr>
            <a:xfrm>
              <a:off x="7353360" y="2590920"/>
              <a:ext cx="780840" cy="628200"/>
            </a:xfrm>
            <a:prstGeom prst="ellipse">
              <a:avLst/>
            </a:prstGeom>
            <a:solidFill>
              <a:schemeClr val="accent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24" name="Oval 8"/>
            <p:cNvSpPr/>
            <p:nvPr/>
          </p:nvSpPr>
          <p:spPr>
            <a:xfrm>
              <a:off x="5695920" y="2647800"/>
              <a:ext cx="856800" cy="571320"/>
            </a:xfrm>
            <a:prstGeom prst="ellipse">
              <a:avLst/>
            </a:prstGeom>
            <a:solidFill>
              <a:schemeClr val="tx2"/>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grpSp>
      <p:sp>
        <p:nvSpPr>
          <p:cNvPr id="425" name="Text Box 9"/>
          <p:cNvSpPr/>
          <p:nvPr/>
        </p:nvSpPr>
        <p:spPr>
          <a:xfrm rot="847800">
            <a:off x="3963960" y="5104800"/>
            <a:ext cx="121428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chemeClr val="dk1"/>
                </a:solidFill>
                <a:latin typeface="Times New Roman"/>
              </a:rPr>
              <a:t>SRSWR</a:t>
            </a:r>
            <a:endParaRPr b="0" lang="en-GB" sz="2400" spc="-1" strike="noStrike">
              <a:solidFill>
                <a:srgbClr val="000000"/>
              </a:solidFill>
              <a:latin typeface="Arial"/>
            </a:endParaRPr>
          </a:p>
        </p:txBody>
      </p:sp>
      <p:grpSp>
        <p:nvGrpSpPr>
          <p:cNvPr id="426" name="Group 10"/>
          <p:cNvGrpSpPr/>
          <p:nvPr/>
        </p:nvGrpSpPr>
        <p:grpSpPr>
          <a:xfrm>
            <a:off x="5772240" y="4457880"/>
            <a:ext cx="2437920" cy="1676160"/>
            <a:chOff x="5772240" y="4457880"/>
            <a:chExt cx="2437920" cy="1676160"/>
          </a:xfrm>
        </p:grpSpPr>
        <p:sp>
          <p:nvSpPr>
            <p:cNvPr id="427" name="AutoShape 11"/>
            <p:cNvSpPr/>
            <p:nvPr/>
          </p:nvSpPr>
          <p:spPr>
            <a:xfrm>
              <a:off x="5772240" y="4457880"/>
              <a:ext cx="2437920" cy="1676160"/>
            </a:xfrm>
            <a:prstGeom prst="can">
              <a:avLst>
                <a:gd name="adj" fmla="val 25000"/>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28" name="Oval 12"/>
            <p:cNvSpPr/>
            <p:nvPr/>
          </p:nvSpPr>
          <p:spPr>
            <a:xfrm>
              <a:off x="5791320" y="5353200"/>
              <a:ext cx="856800" cy="571320"/>
            </a:xfrm>
            <a:prstGeom prst="ellipse">
              <a:avLst/>
            </a:prstGeom>
            <a:solidFill>
              <a:schemeClr val="tx2"/>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29" name="Oval 13"/>
            <p:cNvSpPr/>
            <p:nvPr/>
          </p:nvSpPr>
          <p:spPr>
            <a:xfrm>
              <a:off x="6648480" y="5524560"/>
              <a:ext cx="856800" cy="571320"/>
            </a:xfrm>
            <a:prstGeom prst="ellipse">
              <a:avLst/>
            </a:prstGeom>
            <a:solidFill>
              <a:schemeClr val="tx2"/>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0" name="Oval 14"/>
            <p:cNvSpPr/>
            <p:nvPr/>
          </p:nvSpPr>
          <p:spPr>
            <a:xfrm>
              <a:off x="7391520" y="5219640"/>
              <a:ext cx="818640" cy="628200"/>
            </a:xfrm>
            <a:prstGeom prst="ellipse">
              <a:avLst/>
            </a:prstGeom>
            <a:solidFill>
              <a:srgbClr val="fae2f6"/>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grpSp>
      <p:grpSp>
        <p:nvGrpSpPr>
          <p:cNvPr id="431" name="Group 15"/>
          <p:cNvGrpSpPr/>
          <p:nvPr/>
        </p:nvGrpSpPr>
        <p:grpSpPr>
          <a:xfrm>
            <a:off x="876240" y="1905120"/>
            <a:ext cx="2723760" cy="4554360"/>
            <a:chOff x="876240" y="1905120"/>
            <a:chExt cx="2723760" cy="4554360"/>
          </a:xfrm>
        </p:grpSpPr>
        <p:sp>
          <p:nvSpPr>
            <p:cNvPr id="432" name="AutoShape 16"/>
            <p:cNvSpPr/>
            <p:nvPr/>
          </p:nvSpPr>
          <p:spPr>
            <a:xfrm>
              <a:off x="876240" y="1905120"/>
              <a:ext cx="2723760" cy="4152600"/>
            </a:xfrm>
            <a:prstGeom prst="can">
              <a:avLst>
                <a:gd name="adj" fmla="val 38112"/>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3" name="Oval 17"/>
            <p:cNvSpPr/>
            <p:nvPr/>
          </p:nvSpPr>
          <p:spPr>
            <a:xfrm>
              <a:off x="1047600" y="5162400"/>
              <a:ext cx="818640" cy="628200"/>
            </a:xfrm>
            <a:prstGeom prst="ellipse">
              <a:avLst/>
            </a:prstGeom>
            <a:solidFill>
              <a:srgbClr val="fae2f6"/>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4" name="Oval 18"/>
            <p:cNvSpPr/>
            <p:nvPr/>
          </p:nvSpPr>
          <p:spPr>
            <a:xfrm>
              <a:off x="1028880" y="4495680"/>
              <a:ext cx="856800" cy="571320"/>
            </a:xfrm>
            <a:prstGeom prst="ellipse">
              <a:avLst/>
            </a:prstGeom>
            <a:solidFill>
              <a:srgbClr val="006666"/>
            </a:solidFill>
            <a:ln w="9525">
              <a:solidFill>
                <a:srgbClr val="ccb4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5" name="Oval 19"/>
            <p:cNvSpPr/>
            <p:nvPr/>
          </p:nvSpPr>
          <p:spPr>
            <a:xfrm>
              <a:off x="1943280" y="5372280"/>
              <a:ext cx="894960" cy="628200"/>
            </a:xfrm>
            <a:prstGeom prst="ellipse">
              <a:avLst/>
            </a:prstGeom>
            <a:solidFill>
              <a:srgbClr val="121328"/>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6" name="Oval 20"/>
            <p:cNvSpPr/>
            <p:nvPr/>
          </p:nvSpPr>
          <p:spPr>
            <a:xfrm>
              <a:off x="2781360" y="5010120"/>
              <a:ext cx="780840" cy="628200"/>
            </a:xfrm>
            <a:prstGeom prst="ellipse">
              <a:avLst/>
            </a:prstGeom>
            <a:solidFill>
              <a:schemeClr val="accent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7" name="Oval 21"/>
            <p:cNvSpPr/>
            <p:nvPr/>
          </p:nvSpPr>
          <p:spPr>
            <a:xfrm>
              <a:off x="1943280" y="4762440"/>
              <a:ext cx="742680" cy="590040"/>
            </a:xfrm>
            <a:prstGeom prst="ellipse">
              <a:avLst/>
            </a:prstGeom>
            <a:solidFill>
              <a:srgbClr val="ccff99"/>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8" name="Oval 22"/>
            <p:cNvSpPr/>
            <p:nvPr/>
          </p:nvSpPr>
          <p:spPr>
            <a:xfrm>
              <a:off x="2647800" y="4324320"/>
              <a:ext cx="856800" cy="571320"/>
            </a:xfrm>
            <a:prstGeom prst="ellipse">
              <a:avLst/>
            </a:prstGeom>
            <a:solidFill>
              <a:schemeClr val="hlink"/>
            </a:solidFill>
            <a:ln w="9525">
              <a:solidFill>
                <a:srgbClr val="00a3d6"/>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39" name="Oval 23"/>
            <p:cNvSpPr/>
            <p:nvPr/>
          </p:nvSpPr>
          <p:spPr>
            <a:xfrm>
              <a:off x="1714680" y="4095720"/>
              <a:ext cx="856800" cy="5713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40" name="Oval 24"/>
            <p:cNvSpPr/>
            <p:nvPr/>
          </p:nvSpPr>
          <p:spPr>
            <a:xfrm>
              <a:off x="876240" y="3924360"/>
              <a:ext cx="856800" cy="571320"/>
            </a:xfrm>
            <a:prstGeom prst="ellipse">
              <a:avLst/>
            </a:prstGeom>
            <a:solidFill>
              <a:schemeClr val="tx2"/>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41" name="Oval 25"/>
            <p:cNvSpPr/>
            <p:nvPr/>
          </p:nvSpPr>
          <p:spPr>
            <a:xfrm>
              <a:off x="2552760" y="3714840"/>
              <a:ext cx="856800" cy="571320"/>
            </a:xfrm>
            <a:prstGeom prst="ellipse">
              <a:avLst/>
            </a:prstGeom>
            <a:solidFill>
              <a:srgbClr val="423e78"/>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42" name="Text Box 26"/>
            <p:cNvSpPr/>
            <p:nvPr/>
          </p:nvSpPr>
          <p:spPr>
            <a:xfrm>
              <a:off x="1528200" y="6004080"/>
              <a:ext cx="139104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chemeClr val="dk1"/>
                  </a:solidFill>
                  <a:latin typeface="Times New Roman"/>
                </a:rPr>
                <a:t>Raw Data</a:t>
              </a:r>
              <a:endParaRPr b="0" lang="en-GB" sz="2400" spc="-1" strike="noStrike">
                <a:solidFill>
                  <a:srgbClr val="000000"/>
                </a:solidFill>
                <a:latin typeface="Arial"/>
              </a:endParaRPr>
            </a:p>
          </p:txBody>
        </p:sp>
      </p:grpSp>
      <p:sp>
        <p:nvSpPr>
          <p:cNvPr id="443" name="Line 27"/>
          <p:cNvSpPr/>
          <p:nvPr/>
        </p:nvSpPr>
        <p:spPr>
          <a:xfrm flipV="1">
            <a:off x="3809880" y="2971800"/>
            <a:ext cx="1657440" cy="55224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ctr">
            <a:noAutofit/>
          </a:bodyPr>
          <a:p>
            <a:endParaRPr b="0" lang="en-US" sz="2400" spc="-1" strike="noStrike">
              <a:solidFill>
                <a:schemeClr val="dk1"/>
              </a:solidFill>
              <a:latin typeface="Tahoma"/>
            </a:endParaRPr>
          </a:p>
        </p:txBody>
      </p:sp>
      <p:sp>
        <p:nvSpPr>
          <p:cNvPr id="444" name="Line 28"/>
          <p:cNvSpPr/>
          <p:nvPr/>
        </p:nvSpPr>
        <p:spPr>
          <a:xfrm>
            <a:off x="3828960" y="4895640"/>
            <a:ext cx="1790640" cy="49536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ctr">
            <a:noAutofit/>
          </a:bodyPr>
          <a:p>
            <a:endParaRPr b="0" lang="en-US" sz="2400" spc="-1" strike="noStrike">
              <a:solidFill>
                <a:schemeClr val="dk1"/>
              </a:solidFill>
              <a:latin typeface="Tahoma"/>
            </a:endParaRPr>
          </a:p>
        </p:txBody>
      </p:sp>
      <p:sp>
        <p:nvSpPr>
          <p:cNvPr id="445" name="PlaceHolder 1"/>
          <p:cNvSpPr>
            <a:spLocks noGrp="1"/>
          </p:cNvSpPr>
          <p:nvPr>
            <p:ph type="dt" idx="9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93E86F33-BAFE-4045-87E0-A8CA0ADE55A5}"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446" name="PlaceHolder 2"/>
          <p:cNvSpPr>
            <a:spLocks noGrp="1"/>
          </p:cNvSpPr>
          <p:nvPr>
            <p:ph type="sldNum" idx="99"/>
          </p:nvPr>
        </p:nvSpPr>
        <p:spPr>
          <a:xfrm>
            <a:off x="4267080" y="6324480"/>
            <a:ext cx="60912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olidFill>
                <a:latin typeface="Tahoma"/>
              </a:defRPr>
            </a:lvl1pPr>
          </a:lstStyle>
          <a:p>
            <a:pPr indent="0" algn="ctr">
              <a:lnSpc>
                <a:spcPct val="100000"/>
              </a:lnSpc>
              <a:buNone/>
            </a:pPr>
            <a:fld id="{AAEF9D62-16F8-4DC8-B0F8-DBB2DCD38D52}" type="slidenum">
              <a:rPr b="0" lang="en-US" sz="1600" spc="-1" strike="noStrike">
                <a:solidFill>
                  <a:schemeClr val="accent3"/>
                </a:solidFill>
                <a:latin typeface="Tahoma"/>
              </a:rPr>
              <a:t>29</a:t>
            </a:fld>
            <a:endParaRPr b="0" lang="en-GB" sz="1600" spc="-1" strike="noStrike">
              <a:solidFill>
                <a:srgbClr val="000000"/>
              </a:solidFill>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title"/>
          </p:nvPr>
        </p:nvSpPr>
        <p:spPr>
          <a:xfrm>
            <a:off x="228600" y="304920"/>
            <a:ext cx="8686440" cy="8377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Sampling: Cluster or Stratified Sampling</a:t>
            </a:r>
            <a:endParaRPr b="0" lang="en-US" sz="3300" spc="-1" strike="noStrike">
              <a:solidFill>
                <a:schemeClr val="dk1"/>
              </a:solidFill>
              <a:latin typeface="Tahoma"/>
            </a:endParaRPr>
          </a:p>
        </p:txBody>
      </p:sp>
      <p:grpSp>
        <p:nvGrpSpPr>
          <p:cNvPr id="448" name="Group 3"/>
          <p:cNvGrpSpPr/>
          <p:nvPr/>
        </p:nvGrpSpPr>
        <p:grpSpPr>
          <a:xfrm>
            <a:off x="520560" y="2698920"/>
            <a:ext cx="3750840" cy="3347640"/>
            <a:chOff x="520560" y="2698920"/>
            <a:chExt cx="3750840" cy="3347640"/>
          </a:xfrm>
        </p:grpSpPr>
        <p:sp>
          <p:nvSpPr>
            <p:cNvPr id="449" name="Rectangle 4"/>
            <p:cNvSpPr/>
            <p:nvPr/>
          </p:nvSpPr>
          <p:spPr>
            <a:xfrm>
              <a:off x="520560" y="2698920"/>
              <a:ext cx="3750840" cy="33476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50" name="AutoShape 5"/>
            <p:cNvSpPr/>
            <p:nvPr/>
          </p:nvSpPr>
          <p:spPr>
            <a:xfrm>
              <a:off x="2639880" y="3611520"/>
              <a:ext cx="8856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51" name="AutoShape 6"/>
            <p:cNvSpPr/>
            <p:nvPr/>
          </p:nvSpPr>
          <p:spPr>
            <a:xfrm>
              <a:off x="2571840" y="4124160"/>
              <a:ext cx="8856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52" name="AutoShape 7"/>
            <p:cNvSpPr/>
            <p:nvPr/>
          </p:nvSpPr>
          <p:spPr>
            <a:xfrm>
              <a:off x="2801880" y="3835440"/>
              <a:ext cx="8856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53" name="AutoShape 8"/>
            <p:cNvSpPr/>
            <p:nvPr/>
          </p:nvSpPr>
          <p:spPr>
            <a:xfrm>
              <a:off x="2482920" y="3889440"/>
              <a:ext cx="8856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54" name="AutoShape 9"/>
            <p:cNvSpPr/>
            <p:nvPr/>
          </p:nvSpPr>
          <p:spPr>
            <a:xfrm>
              <a:off x="3171960" y="3932280"/>
              <a:ext cx="88560" cy="1170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8160" bIns="38160" anchor="ctr">
              <a:noAutofit/>
            </a:bodyPr>
            <a:p>
              <a:pPr>
                <a:lnSpc>
                  <a:spcPct val="100000"/>
                </a:lnSpc>
              </a:pPr>
              <a:endParaRPr b="0" lang="en-US" sz="2400" spc="-1" strike="noStrike">
                <a:solidFill>
                  <a:schemeClr val="dk1"/>
                </a:solidFill>
                <a:latin typeface="Tahoma"/>
              </a:endParaRPr>
            </a:p>
          </p:txBody>
        </p:sp>
        <p:sp>
          <p:nvSpPr>
            <p:cNvPr id="455" name="AutoShape 10"/>
            <p:cNvSpPr/>
            <p:nvPr/>
          </p:nvSpPr>
          <p:spPr>
            <a:xfrm>
              <a:off x="3060720" y="4184640"/>
              <a:ext cx="8856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56" name="AutoShape 11"/>
            <p:cNvSpPr/>
            <p:nvPr/>
          </p:nvSpPr>
          <p:spPr>
            <a:xfrm>
              <a:off x="2847960" y="4246560"/>
              <a:ext cx="9000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57" name="AutoShape 12"/>
            <p:cNvSpPr/>
            <p:nvPr/>
          </p:nvSpPr>
          <p:spPr>
            <a:xfrm>
              <a:off x="2360520" y="3376440"/>
              <a:ext cx="88560" cy="1170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8160" bIns="38160" anchor="ctr">
              <a:noAutofit/>
            </a:bodyPr>
            <a:p>
              <a:pPr>
                <a:lnSpc>
                  <a:spcPct val="100000"/>
                </a:lnSpc>
              </a:pPr>
              <a:endParaRPr b="0" lang="en-US" sz="2400" spc="-1" strike="noStrike">
                <a:solidFill>
                  <a:schemeClr val="dk1"/>
                </a:solidFill>
                <a:latin typeface="Tahoma"/>
              </a:endParaRPr>
            </a:p>
          </p:txBody>
        </p:sp>
        <p:sp>
          <p:nvSpPr>
            <p:cNvPr id="458" name="Freeform 13"/>
            <p:cNvSpPr/>
            <p:nvPr/>
          </p:nvSpPr>
          <p:spPr>
            <a:xfrm>
              <a:off x="2270160" y="3246480"/>
              <a:ext cx="1088640" cy="1391760"/>
            </a:xfrm>
            <a:custGeom>
              <a:avLst/>
              <a:gdLst>
                <a:gd name="textAreaLeft" fmla="*/ 0 w 1088640"/>
                <a:gd name="textAreaRight" fmla="*/ 1089000 w 1088640"/>
                <a:gd name="textAreaTop" fmla="*/ 0 h 1391760"/>
                <a:gd name="textAreaBottom" fmla="*/ 1392120 h 1391760"/>
              </a:gdLst>
              <a:ahLst/>
              <a:rect l="textAreaLeft" t="textAreaTop" r="textAreaRight" b="textAreaBottom"/>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59" name="AutoShape 14"/>
            <p:cNvSpPr/>
            <p:nvPr/>
          </p:nvSpPr>
          <p:spPr>
            <a:xfrm>
              <a:off x="1838160" y="454968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0" name="AutoShape 15"/>
            <p:cNvSpPr/>
            <p:nvPr/>
          </p:nvSpPr>
          <p:spPr>
            <a:xfrm>
              <a:off x="2293920" y="464976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1" name="AutoShape 16"/>
            <p:cNvSpPr/>
            <p:nvPr/>
          </p:nvSpPr>
          <p:spPr>
            <a:xfrm>
              <a:off x="2127240" y="505620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2" name="AutoShape 17"/>
            <p:cNvSpPr/>
            <p:nvPr/>
          </p:nvSpPr>
          <p:spPr>
            <a:xfrm>
              <a:off x="2220840" y="488484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3" name="AutoShape 18"/>
            <p:cNvSpPr/>
            <p:nvPr/>
          </p:nvSpPr>
          <p:spPr>
            <a:xfrm>
              <a:off x="1944720" y="481644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4" name="AutoShape 19"/>
            <p:cNvSpPr/>
            <p:nvPr/>
          </p:nvSpPr>
          <p:spPr>
            <a:xfrm>
              <a:off x="1940040" y="501156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5" name="AutoShape 20"/>
            <p:cNvSpPr/>
            <p:nvPr/>
          </p:nvSpPr>
          <p:spPr>
            <a:xfrm>
              <a:off x="2028960" y="442260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6" name="AutoShape 21"/>
            <p:cNvSpPr/>
            <p:nvPr/>
          </p:nvSpPr>
          <p:spPr>
            <a:xfrm>
              <a:off x="2131920" y="4619520"/>
              <a:ext cx="88560" cy="1170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8160" bIns="38160" anchor="ctr">
              <a:noAutofit/>
            </a:bodyPr>
            <a:p>
              <a:pPr>
                <a:lnSpc>
                  <a:spcPct val="100000"/>
                </a:lnSpc>
              </a:pPr>
              <a:endParaRPr b="0" lang="en-US" sz="2400" spc="-1" strike="noStrike">
                <a:solidFill>
                  <a:schemeClr val="dk1"/>
                </a:solidFill>
                <a:latin typeface="Tahoma"/>
              </a:endParaRPr>
            </a:p>
          </p:txBody>
        </p:sp>
        <p:sp>
          <p:nvSpPr>
            <p:cNvPr id="467" name="AutoShape 22"/>
            <p:cNvSpPr/>
            <p:nvPr/>
          </p:nvSpPr>
          <p:spPr>
            <a:xfrm>
              <a:off x="2354400" y="502272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68" name="Freeform 23"/>
            <p:cNvSpPr/>
            <p:nvPr/>
          </p:nvSpPr>
          <p:spPr>
            <a:xfrm>
              <a:off x="1770120" y="4214880"/>
              <a:ext cx="909360" cy="1245960"/>
            </a:xfrm>
            <a:custGeom>
              <a:avLst/>
              <a:gdLst>
                <a:gd name="textAreaLeft" fmla="*/ 0 w 909360"/>
                <a:gd name="textAreaRight" fmla="*/ 909720 w 909360"/>
                <a:gd name="textAreaTop" fmla="*/ 0 h 1245960"/>
                <a:gd name="textAreaBottom" fmla="*/ 1246320 h 1245960"/>
              </a:gdLst>
              <a:ahLst/>
              <a:rect l="textAreaLeft" t="textAreaTop" r="textAreaRight" b="textAreaBottom"/>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grpSp>
          <p:nvGrpSpPr>
            <p:cNvPr id="469" name="Group 24"/>
            <p:cNvGrpSpPr/>
            <p:nvPr/>
          </p:nvGrpSpPr>
          <p:grpSpPr>
            <a:xfrm>
              <a:off x="960480" y="3298680"/>
              <a:ext cx="860040" cy="1514160"/>
              <a:chOff x="960480" y="3298680"/>
              <a:chExt cx="860040" cy="1514160"/>
            </a:xfrm>
          </p:grpSpPr>
          <p:sp>
            <p:nvSpPr>
              <p:cNvPr id="470" name="AutoShape 25"/>
              <p:cNvSpPr/>
              <p:nvPr/>
            </p:nvSpPr>
            <p:spPr>
              <a:xfrm>
                <a:off x="1239840" y="440388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1" name="AutoShape 26"/>
              <p:cNvSpPr/>
              <p:nvPr/>
            </p:nvSpPr>
            <p:spPr>
              <a:xfrm>
                <a:off x="1119240" y="424512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2" name="AutoShape 27"/>
              <p:cNvSpPr/>
              <p:nvPr/>
            </p:nvSpPr>
            <p:spPr>
              <a:xfrm>
                <a:off x="1432080" y="4265640"/>
                <a:ext cx="88560" cy="1170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8160" bIns="38160" anchor="ctr">
                <a:noAutofit/>
              </a:bodyPr>
              <a:p>
                <a:pPr>
                  <a:lnSpc>
                    <a:spcPct val="100000"/>
                  </a:lnSpc>
                </a:pPr>
                <a:endParaRPr b="0" lang="en-US" sz="2400" spc="-1" strike="noStrike">
                  <a:solidFill>
                    <a:schemeClr val="dk1"/>
                  </a:solidFill>
                  <a:latin typeface="Tahoma"/>
                </a:endParaRPr>
              </a:p>
            </p:txBody>
          </p:sp>
          <p:sp>
            <p:nvSpPr>
              <p:cNvPr id="473" name="AutoShape 28"/>
              <p:cNvSpPr/>
              <p:nvPr/>
            </p:nvSpPr>
            <p:spPr>
              <a:xfrm>
                <a:off x="1281240" y="3987720"/>
                <a:ext cx="9000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4" name="AutoShape 29"/>
              <p:cNvSpPr/>
              <p:nvPr/>
            </p:nvSpPr>
            <p:spPr>
              <a:xfrm>
                <a:off x="1062000" y="442908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5" name="AutoShape 30"/>
              <p:cNvSpPr/>
              <p:nvPr/>
            </p:nvSpPr>
            <p:spPr>
              <a:xfrm>
                <a:off x="1147680" y="404820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6" name="AutoShape 31"/>
              <p:cNvSpPr/>
              <p:nvPr/>
            </p:nvSpPr>
            <p:spPr>
              <a:xfrm>
                <a:off x="1446120" y="452124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7" name="AutoShape 32"/>
              <p:cNvSpPr/>
              <p:nvPr/>
            </p:nvSpPr>
            <p:spPr>
              <a:xfrm>
                <a:off x="1552680" y="403560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8" name="AutoShape 33"/>
              <p:cNvSpPr/>
              <p:nvPr/>
            </p:nvSpPr>
            <p:spPr>
              <a:xfrm>
                <a:off x="1563840" y="376884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79" name="AutoShape 34"/>
              <p:cNvSpPr/>
              <p:nvPr/>
            </p:nvSpPr>
            <p:spPr>
              <a:xfrm>
                <a:off x="1484280" y="353520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80" name="Freeform 35"/>
              <p:cNvSpPr/>
              <p:nvPr/>
            </p:nvSpPr>
            <p:spPr>
              <a:xfrm>
                <a:off x="960480" y="3298680"/>
                <a:ext cx="860040" cy="1514160"/>
              </a:xfrm>
              <a:custGeom>
                <a:avLst/>
                <a:gdLst>
                  <a:gd name="textAreaLeft" fmla="*/ 0 w 860040"/>
                  <a:gd name="textAreaRight" fmla="*/ 860400 w 860040"/>
                  <a:gd name="textAreaTop" fmla="*/ 0 h 1514160"/>
                  <a:gd name="textAreaBottom" fmla="*/ 1514520 h 1514160"/>
                </a:gdLst>
                <a:ahLst/>
                <a:rect l="textAreaLeft" t="textAreaTop" r="textAreaRight" b="textAreaBottom"/>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grpSp>
      </p:grpSp>
      <p:sp>
        <p:nvSpPr>
          <p:cNvPr id="481" name="Rectangle 36"/>
          <p:cNvSpPr/>
          <p:nvPr/>
        </p:nvSpPr>
        <p:spPr>
          <a:xfrm>
            <a:off x="4802040" y="2678040"/>
            <a:ext cx="3750840" cy="33476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grpSp>
        <p:nvGrpSpPr>
          <p:cNvPr id="482" name="Group 37"/>
          <p:cNvGrpSpPr/>
          <p:nvPr/>
        </p:nvGrpSpPr>
        <p:grpSpPr>
          <a:xfrm>
            <a:off x="5241960" y="3225960"/>
            <a:ext cx="2398320" cy="2214000"/>
            <a:chOff x="5241960" y="3225960"/>
            <a:chExt cx="2398320" cy="2214000"/>
          </a:xfrm>
        </p:grpSpPr>
        <p:sp>
          <p:nvSpPr>
            <p:cNvPr id="483" name="AutoShape 38"/>
            <p:cNvSpPr/>
            <p:nvPr/>
          </p:nvSpPr>
          <p:spPr>
            <a:xfrm>
              <a:off x="5343480" y="440856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84" name="AutoShape 39"/>
            <p:cNvSpPr/>
            <p:nvPr/>
          </p:nvSpPr>
          <p:spPr>
            <a:xfrm>
              <a:off x="5429160" y="402732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85" name="AutoShape 40"/>
            <p:cNvSpPr/>
            <p:nvPr/>
          </p:nvSpPr>
          <p:spPr>
            <a:xfrm>
              <a:off x="6921360" y="3591000"/>
              <a:ext cx="8856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86" name="AutoShape 41"/>
            <p:cNvSpPr/>
            <p:nvPr/>
          </p:nvSpPr>
          <p:spPr>
            <a:xfrm>
              <a:off x="6853320" y="4103640"/>
              <a:ext cx="88560" cy="1188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87" name="AutoShape 42"/>
            <p:cNvSpPr/>
            <p:nvPr/>
          </p:nvSpPr>
          <p:spPr>
            <a:xfrm>
              <a:off x="7453440" y="3911760"/>
              <a:ext cx="88560" cy="1170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8160" bIns="38160" anchor="ctr">
              <a:noAutofit/>
            </a:bodyPr>
            <a:p>
              <a:pPr>
                <a:lnSpc>
                  <a:spcPct val="100000"/>
                </a:lnSpc>
              </a:pPr>
              <a:endParaRPr b="0" lang="en-US" sz="2400" spc="-1" strike="noStrike">
                <a:solidFill>
                  <a:schemeClr val="dk1"/>
                </a:solidFill>
                <a:latin typeface="Tahoma"/>
              </a:endParaRPr>
            </a:p>
          </p:txBody>
        </p:sp>
        <p:sp>
          <p:nvSpPr>
            <p:cNvPr id="488" name="AutoShape 43"/>
            <p:cNvSpPr/>
            <p:nvPr/>
          </p:nvSpPr>
          <p:spPr>
            <a:xfrm>
              <a:off x="5727600" y="450072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89" name="AutoShape 44"/>
            <p:cNvSpPr/>
            <p:nvPr/>
          </p:nvSpPr>
          <p:spPr>
            <a:xfrm>
              <a:off x="6408720" y="503568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90" name="AutoShape 45"/>
            <p:cNvSpPr/>
            <p:nvPr/>
          </p:nvSpPr>
          <p:spPr>
            <a:xfrm>
              <a:off x="6502320" y="486396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91" name="AutoShape 46"/>
            <p:cNvSpPr/>
            <p:nvPr/>
          </p:nvSpPr>
          <p:spPr>
            <a:xfrm>
              <a:off x="5834160" y="401472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92" name="AutoShape 47"/>
            <p:cNvSpPr/>
            <p:nvPr/>
          </p:nvSpPr>
          <p:spPr>
            <a:xfrm>
              <a:off x="6226200" y="479592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93" name="AutoShape 48"/>
            <p:cNvSpPr/>
            <p:nvPr/>
          </p:nvSpPr>
          <p:spPr>
            <a:xfrm>
              <a:off x="5845320" y="3747960"/>
              <a:ext cx="88560" cy="118800"/>
            </a:xfrm>
            <a:prstGeom prst="flowChartConnector">
              <a:avLst/>
            </a:prstGeom>
            <a:solidFill>
              <a:schemeClr val="accent1"/>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94" name="AutoShape 49"/>
            <p:cNvSpPr/>
            <p:nvPr/>
          </p:nvSpPr>
          <p:spPr>
            <a:xfrm>
              <a:off x="6642000" y="3355920"/>
              <a:ext cx="88560" cy="117000"/>
            </a:xfrm>
            <a:prstGeom prst="flowChartConnector">
              <a:avLst/>
            </a:prstGeom>
            <a:solidFill>
              <a:schemeClr val="bg1"/>
            </a:solidFill>
            <a:ln w="9525">
              <a:solidFill>
                <a:srgbClr val="000000"/>
              </a:solidFill>
              <a:round/>
            </a:ln>
          </p:spPr>
          <p:style>
            <a:lnRef idx="0"/>
            <a:fillRef idx="0"/>
            <a:effectRef idx="0"/>
            <a:fontRef idx="minor"/>
          </p:style>
          <p:txBody>
            <a:bodyPr wrap="none" lIns="90000" rIns="90000" tIns="38160" bIns="38160" anchor="ctr">
              <a:noAutofit/>
            </a:bodyPr>
            <a:p>
              <a:pPr>
                <a:lnSpc>
                  <a:spcPct val="100000"/>
                </a:lnSpc>
              </a:pPr>
              <a:endParaRPr b="0" lang="en-US" sz="2400" spc="-1" strike="noStrike">
                <a:solidFill>
                  <a:schemeClr val="dk1"/>
                </a:solidFill>
                <a:latin typeface="Tahoma"/>
              </a:endParaRPr>
            </a:p>
          </p:txBody>
        </p:sp>
        <p:sp>
          <p:nvSpPr>
            <p:cNvPr id="495" name="AutoShape 50"/>
            <p:cNvSpPr/>
            <p:nvPr/>
          </p:nvSpPr>
          <p:spPr>
            <a:xfrm>
              <a:off x="6310440" y="4402080"/>
              <a:ext cx="88560" cy="118800"/>
            </a:xfrm>
            <a:prstGeom prst="flowChartConnector">
              <a:avLst/>
            </a:prstGeom>
            <a:solidFill>
              <a:schemeClr val="tx2"/>
            </a:solidFill>
            <a:ln w="9525">
              <a:solidFill>
                <a:srgbClr val="000000"/>
              </a:solidFill>
              <a:round/>
            </a:ln>
          </p:spPr>
          <p:style>
            <a:lnRef idx="0"/>
            <a:fillRef idx="0"/>
            <a:effectRef idx="0"/>
            <a:fontRef idx="minor"/>
          </p:style>
          <p:txBody>
            <a:bodyPr wrap="none" lIns="90000" rIns="90000" tIns="39240" bIns="39240" anchor="ctr">
              <a:noAutofit/>
            </a:bodyPr>
            <a:p>
              <a:pPr>
                <a:lnSpc>
                  <a:spcPct val="100000"/>
                </a:lnSpc>
              </a:pPr>
              <a:endParaRPr b="0" lang="en-US" sz="2400" spc="-1" strike="noStrike">
                <a:solidFill>
                  <a:schemeClr val="dk1"/>
                </a:solidFill>
                <a:latin typeface="Tahoma"/>
              </a:endParaRPr>
            </a:p>
          </p:txBody>
        </p:sp>
        <p:sp>
          <p:nvSpPr>
            <p:cNvPr id="496" name="Freeform 51"/>
            <p:cNvSpPr/>
            <p:nvPr/>
          </p:nvSpPr>
          <p:spPr>
            <a:xfrm>
              <a:off x="6551640" y="3225960"/>
              <a:ext cx="1088640" cy="1391760"/>
            </a:xfrm>
            <a:custGeom>
              <a:avLst/>
              <a:gdLst>
                <a:gd name="textAreaLeft" fmla="*/ 0 w 1088640"/>
                <a:gd name="textAreaRight" fmla="*/ 1089000 w 1088640"/>
                <a:gd name="textAreaTop" fmla="*/ 0 h 1391760"/>
                <a:gd name="textAreaBottom" fmla="*/ 1392120 h 1391760"/>
              </a:gdLst>
              <a:ahLst/>
              <a:rect l="textAreaLeft" t="textAreaTop" r="textAreaRight" b="textAreaBottom"/>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97" name="Freeform 52"/>
            <p:cNvSpPr/>
            <p:nvPr/>
          </p:nvSpPr>
          <p:spPr>
            <a:xfrm>
              <a:off x="6051600" y="4194000"/>
              <a:ext cx="909360" cy="1245960"/>
            </a:xfrm>
            <a:custGeom>
              <a:avLst/>
              <a:gdLst>
                <a:gd name="textAreaLeft" fmla="*/ 0 w 909360"/>
                <a:gd name="textAreaRight" fmla="*/ 909720 w 909360"/>
                <a:gd name="textAreaTop" fmla="*/ 0 h 1245960"/>
                <a:gd name="textAreaBottom" fmla="*/ 1246320 h 1245960"/>
              </a:gdLst>
              <a:ahLst/>
              <a:rect l="textAreaLeft" t="textAreaTop" r="textAreaRight" b="textAreaBottom"/>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sp>
          <p:nvSpPr>
            <p:cNvPr id="498" name="Freeform 53"/>
            <p:cNvSpPr/>
            <p:nvPr/>
          </p:nvSpPr>
          <p:spPr>
            <a:xfrm>
              <a:off x="5241960" y="3278160"/>
              <a:ext cx="860040" cy="1514160"/>
            </a:xfrm>
            <a:custGeom>
              <a:avLst/>
              <a:gdLst>
                <a:gd name="textAreaLeft" fmla="*/ 0 w 860040"/>
                <a:gd name="textAreaRight" fmla="*/ 860400 w 860040"/>
                <a:gd name="textAreaTop" fmla="*/ 0 h 1514160"/>
                <a:gd name="textAreaBottom" fmla="*/ 1514520 h 1514160"/>
              </a:gdLst>
              <a:ahLst/>
              <a:rect l="textAreaLeft" t="textAreaTop" r="textAreaRight" b="textAreaBottom"/>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Tahoma"/>
              </a:endParaRPr>
            </a:p>
          </p:txBody>
        </p:sp>
      </p:grpSp>
      <p:sp>
        <p:nvSpPr>
          <p:cNvPr id="499" name="Text Box 54"/>
          <p:cNvSpPr/>
          <p:nvPr/>
        </p:nvSpPr>
        <p:spPr>
          <a:xfrm>
            <a:off x="1464840" y="1897200"/>
            <a:ext cx="146736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chemeClr val="dk1"/>
                </a:solidFill>
                <a:latin typeface="Times New Roman"/>
              </a:rPr>
              <a:t>Raw Data </a:t>
            </a:r>
            <a:endParaRPr b="0" lang="en-GB" sz="2400" spc="-1" strike="noStrike">
              <a:solidFill>
                <a:srgbClr val="000000"/>
              </a:solidFill>
              <a:latin typeface="Arial"/>
            </a:endParaRPr>
          </a:p>
        </p:txBody>
      </p:sp>
      <p:sp>
        <p:nvSpPr>
          <p:cNvPr id="500" name="Text Box 55"/>
          <p:cNvSpPr/>
          <p:nvPr/>
        </p:nvSpPr>
        <p:spPr>
          <a:xfrm>
            <a:off x="5043600" y="1839960"/>
            <a:ext cx="32688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chemeClr val="dk1"/>
                </a:solidFill>
                <a:latin typeface="Times New Roman"/>
              </a:rPr>
              <a:t>Cluster/Stratified Sample</a:t>
            </a:r>
            <a:endParaRPr b="0" lang="en-GB" sz="2400" spc="-1" strike="noStrike">
              <a:solidFill>
                <a:srgbClr val="000000"/>
              </a:solidFill>
              <a:latin typeface="Arial"/>
            </a:endParaRPr>
          </a:p>
        </p:txBody>
      </p:sp>
      <p:sp>
        <p:nvSpPr>
          <p:cNvPr id="501" name="PlaceHolder 2"/>
          <p:cNvSpPr>
            <a:spLocks noGrp="1"/>
          </p:cNvSpPr>
          <p:nvPr>
            <p:ph type="dt" idx="10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8AF8DC32-785D-4694-BCF7-E752601F5B31}"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02" name="PlaceHolder 3"/>
          <p:cNvSpPr>
            <a:spLocks noGrp="1"/>
          </p:cNvSpPr>
          <p:nvPr>
            <p:ph type="sldNum" idx="101"/>
          </p:nvPr>
        </p:nvSpPr>
        <p:spPr>
          <a:xfrm>
            <a:off x="4343400" y="103680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9915AA9A-DEBC-498E-971D-E58E9CB46D4E}" type="slidenum">
              <a:rPr b="0" lang="en-US" sz="1600" spc="-1" strike="noStrike">
                <a:solidFill>
                  <a:schemeClr val="accent3">
                    <a:shade val="75000"/>
                  </a:schemeClr>
                </a:solidFill>
                <a:latin typeface="Tahoma"/>
              </a:rPr>
              <a:t>29</a:t>
            </a:fld>
            <a:endParaRPr b="0" lang="en-GB" sz="1600" spc="-1" strike="noStrike">
              <a:solidFill>
                <a:srgbClr val="000000"/>
              </a:solidFill>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0" y="304920"/>
            <a:ext cx="8762760" cy="609120"/>
          </a:xfrm>
          <a:prstGeom prst="rect">
            <a:avLst/>
          </a:prstGeom>
          <a:noFill/>
          <a:ln w="9360">
            <a:noFill/>
          </a:ln>
        </p:spPr>
        <p:txBody>
          <a:bodyPr numCol="1" spcCol="0" lIns="92160" rIns="92160" tIns="46080" bIns="46080" anchor="ctr">
            <a:noAutofit/>
          </a:bodyPr>
          <a:p>
            <a:pPr indent="0" algn="ctr">
              <a:lnSpc>
                <a:spcPct val="100000"/>
              </a:lnSpc>
              <a:buNone/>
            </a:pPr>
            <a:r>
              <a:rPr b="0" lang="en-US" sz="3200" spc="-1" strike="noStrike">
                <a:solidFill>
                  <a:srgbClr val="7b9899"/>
                </a:solidFill>
                <a:latin typeface="Georgia"/>
              </a:rPr>
              <a:t>Data Preprocessing</a:t>
            </a:r>
            <a:endParaRPr b="0" lang="en-US" sz="3200" spc="-1" strike="noStrike">
              <a:solidFill>
                <a:schemeClr val="dk1"/>
              </a:solidFill>
              <a:latin typeface="Tahoma"/>
            </a:endParaRPr>
          </a:p>
        </p:txBody>
      </p:sp>
      <p:sp>
        <p:nvSpPr>
          <p:cNvPr id="504" name="PlaceHolder 2"/>
          <p:cNvSpPr>
            <a:spLocks noGrp="1"/>
          </p:cNvSpPr>
          <p:nvPr>
            <p:ph/>
          </p:nvPr>
        </p:nvSpPr>
        <p:spPr>
          <a:xfrm>
            <a:off x="228600" y="2895480"/>
            <a:ext cx="8686440" cy="1142640"/>
          </a:xfrm>
          <a:prstGeom prst="rect">
            <a:avLst/>
          </a:prstGeom>
          <a:noFill/>
          <a:ln w="9360">
            <a:noFill/>
          </a:ln>
        </p:spPr>
        <p:txBody>
          <a:bodyPr numCol="1" spcCol="0" lIns="92160" rIns="92160" tIns="46080" bIns="46080" anchor="t">
            <a:noAutofit/>
          </a:bodyPr>
          <a:p>
            <a:pPr marL="272880" indent="-272880" algn="ctr">
              <a:lnSpc>
                <a:spcPct val="150000"/>
              </a:lnSpc>
              <a:spcBef>
                <a:spcPts val="720"/>
              </a:spcBef>
              <a:buNone/>
              <a:tabLst>
                <a:tab algn="l" pos="0"/>
              </a:tabLst>
            </a:pPr>
            <a:r>
              <a:rPr b="0" lang="en-US" sz="3600" spc="-1" strike="noStrike">
                <a:solidFill>
                  <a:schemeClr val="dk1"/>
                </a:solidFill>
                <a:latin typeface="Calibri"/>
              </a:rPr>
              <a:t>Data Transformation and Discretization</a:t>
            </a:r>
            <a:endParaRPr b="0" lang="en-US" sz="3600" spc="-1" strike="noStrike">
              <a:solidFill>
                <a:schemeClr val="dk1"/>
              </a:solidFill>
              <a:latin typeface="Georgia"/>
            </a:endParaRPr>
          </a:p>
        </p:txBody>
      </p:sp>
      <p:sp>
        <p:nvSpPr>
          <p:cNvPr id="505" name="PlaceHolder 3"/>
          <p:cNvSpPr>
            <a:spLocks noGrp="1"/>
          </p:cNvSpPr>
          <p:nvPr>
            <p:ph type="dt" idx="10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F2DD5E62-BE15-4652-BCF3-A0343EA51E45}"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06" name="PlaceHolder 4"/>
          <p:cNvSpPr>
            <a:spLocks noGrp="1"/>
          </p:cNvSpPr>
          <p:nvPr>
            <p:ph type="sldNum" idx="103"/>
          </p:nvPr>
        </p:nvSpPr>
        <p:spPr>
          <a:xfrm>
            <a:off x="4267080" y="6324480"/>
            <a:ext cx="60912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olidFill>
                <a:latin typeface="Tahoma"/>
              </a:defRPr>
            </a:lvl1pPr>
          </a:lstStyle>
          <a:p>
            <a:pPr indent="0" algn="ctr">
              <a:lnSpc>
                <a:spcPct val="100000"/>
              </a:lnSpc>
              <a:buNone/>
            </a:pPr>
            <a:fld id="{0FDD6D2A-6883-44D1-9D8D-FD9FE17BF9E2}" type="slidenum">
              <a:rPr b="0" lang="en-US" sz="1600" spc="-1" strike="noStrike">
                <a:solidFill>
                  <a:schemeClr val="accent3"/>
                </a:solidFill>
                <a:latin typeface="Tahoma"/>
              </a:rPr>
              <a:t>29</a:t>
            </a:fld>
            <a:endParaRPr b="0" lang="en-GB" sz="1600" spc="-1" strike="noStrike">
              <a:solidFill>
                <a:srgbClr val="000000"/>
              </a:solidFill>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0" y="304920"/>
            <a:ext cx="805464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Data Transformation</a:t>
            </a:r>
            <a:endParaRPr b="0" lang="en-US" sz="3300" spc="-1" strike="noStrike">
              <a:solidFill>
                <a:schemeClr val="dk1"/>
              </a:solidFill>
              <a:latin typeface="Tahoma"/>
            </a:endParaRPr>
          </a:p>
        </p:txBody>
      </p:sp>
      <p:sp>
        <p:nvSpPr>
          <p:cNvPr id="508" name="PlaceHolder 2"/>
          <p:cNvSpPr>
            <a:spLocks noGrp="1"/>
          </p:cNvSpPr>
          <p:nvPr>
            <p:ph/>
          </p:nvPr>
        </p:nvSpPr>
        <p:spPr>
          <a:xfrm>
            <a:off x="380880" y="1295280"/>
            <a:ext cx="8305560" cy="5181120"/>
          </a:xfrm>
          <a:prstGeom prst="rect">
            <a:avLst/>
          </a:prstGeom>
          <a:noFill/>
          <a:ln w="9360">
            <a:noFill/>
          </a:ln>
        </p:spPr>
        <p:txBody>
          <a:bodyPr numCol="1" spcCol="0" lIns="91440" rIns="91440" tIns="45720" bIns="45720" anchor="t">
            <a:normAutofit fontScale="93654"/>
          </a:bodyPr>
          <a:p>
            <a:pPr marL="274320" indent="-274320">
              <a:lnSpc>
                <a:spcPct val="100000"/>
              </a:lnSpc>
              <a:spcBef>
                <a:spcPts val="601"/>
              </a:spcBef>
              <a:spcAft>
                <a:spcPts val="300"/>
              </a:spcAft>
              <a:buClr>
                <a:srgbClr val="d16349"/>
              </a:buClr>
              <a:buSzPct val="85000"/>
              <a:buFont typeface="Wingdings 2" charset="2"/>
              <a:buChar char=""/>
            </a:pPr>
            <a:r>
              <a:rPr b="0" lang="en-US" sz="2000" spc="-1" strike="noStrike">
                <a:solidFill>
                  <a:schemeClr val="dk1"/>
                </a:solidFill>
                <a:latin typeface="Calibri"/>
              </a:rPr>
              <a:t>A function that maps the entire set of values of a given attribute to a new set of replacement values s.t. each old value can be identified with one of the new values</a:t>
            </a:r>
            <a:endParaRPr b="0" lang="en-US" sz="2000" spc="-1" strike="noStrike">
              <a:solidFill>
                <a:schemeClr val="dk1"/>
              </a:solidFill>
              <a:latin typeface="Georgia"/>
            </a:endParaRPr>
          </a:p>
          <a:p>
            <a:pPr marL="274320" indent="-274320">
              <a:lnSpc>
                <a:spcPct val="100000"/>
              </a:lnSpc>
              <a:spcBef>
                <a:spcPts val="601"/>
              </a:spcBef>
              <a:spcAft>
                <a:spcPts val="300"/>
              </a:spcAft>
              <a:buClr>
                <a:srgbClr val="d16349"/>
              </a:buClr>
              <a:buSzPct val="85000"/>
              <a:buFont typeface="Wingdings 2" charset="2"/>
              <a:buChar char=""/>
            </a:pPr>
            <a:r>
              <a:rPr b="0" lang="en-US" sz="2000" spc="-1" strike="noStrike">
                <a:solidFill>
                  <a:schemeClr val="dk1"/>
                </a:solidFill>
                <a:latin typeface="Calibri"/>
              </a:rPr>
              <a:t>Methods</a:t>
            </a:r>
            <a:endParaRPr b="0" lang="en-US" sz="2000" spc="-1" strike="noStrike">
              <a:solidFill>
                <a:schemeClr val="dk1"/>
              </a:solidFill>
              <a:latin typeface="Georgia"/>
            </a:endParaRPr>
          </a:p>
          <a:p>
            <a:pPr lvl="1" marL="548640" indent="-274320">
              <a:lnSpc>
                <a:spcPct val="100000"/>
              </a:lnSpc>
              <a:spcBef>
                <a:spcPts val="601"/>
              </a:spcBef>
              <a:spcAft>
                <a:spcPts val="300"/>
              </a:spcAft>
              <a:buClr>
                <a:srgbClr val="ccb400"/>
              </a:buClr>
              <a:buSzPct val="70000"/>
              <a:buFont typeface="Wingdings" charset="2"/>
              <a:buChar char=""/>
            </a:pPr>
            <a:r>
              <a:rPr b="0" lang="en-US" sz="2000" spc="-1" strike="noStrike">
                <a:solidFill>
                  <a:schemeClr val="dk2"/>
                </a:solidFill>
                <a:latin typeface="Calibri"/>
              </a:rPr>
              <a:t>Smoothing: Remove noise from data</a:t>
            </a:r>
            <a:endParaRPr b="0" lang="en-US" sz="2000" spc="-1" strike="noStrike">
              <a:solidFill>
                <a:schemeClr val="dk1"/>
              </a:solidFill>
              <a:latin typeface="Georgia"/>
            </a:endParaRPr>
          </a:p>
          <a:p>
            <a:pPr lvl="1" marL="548640" indent="-274320">
              <a:lnSpc>
                <a:spcPct val="100000"/>
              </a:lnSpc>
              <a:spcBef>
                <a:spcPts val="601"/>
              </a:spcBef>
              <a:spcAft>
                <a:spcPts val="300"/>
              </a:spcAft>
              <a:buClr>
                <a:srgbClr val="ccb400"/>
              </a:buClr>
              <a:buSzPct val="70000"/>
              <a:buFont typeface="Wingdings" charset="2"/>
              <a:buChar char=""/>
            </a:pPr>
            <a:r>
              <a:rPr b="0" lang="en-US" sz="2000" spc="-1" strike="noStrike">
                <a:solidFill>
                  <a:schemeClr val="dk2"/>
                </a:solidFill>
                <a:latin typeface="Calibri"/>
              </a:rPr>
              <a:t>Attribute/feature construction</a:t>
            </a:r>
            <a:endParaRPr b="0" lang="en-US" sz="2000" spc="-1" strike="noStrike">
              <a:solidFill>
                <a:schemeClr val="dk1"/>
              </a:solidFill>
              <a:latin typeface="Georgia"/>
            </a:endParaRPr>
          </a:p>
          <a:p>
            <a:pPr lvl="2" marL="822960" indent="-228600">
              <a:lnSpc>
                <a:spcPct val="100000"/>
              </a:lnSpc>
              <a:spcBef>
                <a:spcPts val="601"/>
              </a:spcBef>
              <a:spcAft>
                <a:spcPts val="300"/>
              </a:spcAft>
              <a:buClr>
                <a:srgbClr val="8cadae"/>
              </a:buClr>
              <a:buSzPct val="75000"/>
              <a:buFont typeface="Wingdings 2" charset="2"/>
              <a:buChar char=""/>
            </a:pPr>
            <a:r>
              <a:rPr b="0" lang="en-US" sz="2000" spc="-1" strike="noStrike">
                <a:solidFill>
                  <a:schemeClr val="dk1"/>
                </a:solidFill>
                <a:latin typeface="Calibri"/>
              </a:rPr>
              <a:t>New attributes constructed from the given ones</a:t>
            </a:r>
            <a:endParaRPr b="0" lang="en-US" sz="2000" spc="-1" strike="noStrike">
              <a:solidFill>
                <a:schemeClr val="dk2"/>
              </a:solidFill>
              <a:latin typeface="Georgia"/>
            </a:endParaRPr>
          </a:p>
          <a:p>
            <a:pPr lvl="1" marL="548640" indent="-274320">
              <a:lnSpc>
                <a:spcPct val="100000"/>
              </a:lnSpc>
              <a:spcBef>
                <a:spcPts val="601"/>
              </a:spcBef>
              <a:spcAft>
                <a:spcPts val="300"/>
              </a:spcAft>
              <a:buClr>
                <a:srgbClr val="ccb400"/>
              </a:buClr>
              <a:buSzPct val="70000"/>
              <a:buFont typeface="Wingdings" charset="2"/>
              <a:buChar char=""/>
            </a:pPr>
            <a:r>
              <a:rPr b="0" lang="en-US" sz="2000" spc="-1" strike="noStrike">
                <a:solidFill>
                  <a:schemeClr val="dk2"/>
                </a:solidFill>
                <a:latin typeface="Calibri"/>
              </a:rPr>
              <a:t>Aggregation: Summarization, data cube construction</a:t>
            </a:r>
            <a:endParaRPr b="0" lang="en-US" sz="2000" spc="-1" strike="noStrike">
              <a:solidFill>
                <a:schemeClr val="dk1"/>
              </a:solidFill>
              <a:latin typeface="Georgia"/>
            </a:endParaRPr>
          </a:p>
          <a:p>
            <a:pPr lvl="1" marL="548640" indent="-274320">
              <a:lnSpc>
                <a:spcPct val="100000"/>
              </a:lnSpc>
              <a:spcBef>
                <a:spcPts val="601"/>
              </a:spcBef>
              <a:spcAft>
                <a:spcPts val="300"/>
              </a:spcAft>
              <a:buClr>
                <a:srgbClr val="ccb400"/>
              </a:buClr>
              <a:buSzPct val="70000"/>
              <a:buFont typeface="Wingdings" charset="2"/>
              <a:buChar char=""/>
            </a:pPr>
            <a:r>
              <a:rPr b="0" lang="en-US" sz="2000" spc="-1" strike="noStrike">
                <a:solidFill>
                  <a:schemeClr val="dk2"/>
                </a:solidFill>
                <a:latin typeface="Calibri"/>
              </a:rPr>
              <a:t>Normalization: Scaled to fall within a smaller, specified range</a:t>
            </a:r>
            <a:endParaRPr b="0" lang="en-US" sz="2000" spc="-1" strike="noStrike">
              <a:solidFill>
                <a:schemeClr val="dk1"/>
              </a:solidFill>
              <a:latin typeface="Georgia"/>
            </a:endParaRPr>
          </a:p>
          <a:p>
            <a:pPr lvl="2" marL="822960" indent="-228600">
              <a:lnSpc>
                <a:spcPct val="100000"/>
              </a:lnSpc>
              <a:spcBef>
                <a:spcPts val="601"/>
              </a:spcBef>
              <a:spcAft>
                <a:spcPts val="300"/>
              </a:spcAft>
              <a:buClr>
                <a:srgbClr val="8cadae"/>
              </a:buClr>
              <a:buSzPct val="75000"/>
              <a:buFont typeface="Wingdings 2" charset="2"/>
              <a:buChar char=""/>
            </a:pPr>
            <a:r>
              <a:rPr b="0" lang="en-US" sz="2000" spc="-1" strike="noStrike">
                <a:solidFill>
                  <a:schemeClr val="dk1"/>
                </a:solidFill>
                <a:latin typeface="Calibri"/>
              </a:rPr>
              <a:t>min-max normalization</a:t>
            </a:r>
            <a:endParaRPr b="0" lang="en-US" sz="2000" spc="-1" strike="noStrike">
              <a:solidFill>
                <a:schemeClr val="dk2"/>
              </a:solidFill>
              <a:latin typeface="Georgia"/>
            </a:endParaRPr>
          </a:p>
          <a:p>
            <a:pPr lvl="2" marL="822960" indent="-228600">
              <a:lnSpc>
                <a:spcPct val="100000"/>
              </a:lnSpc>
              <a:spcBef>
                <a:spcPts val="601"/>
              </a:spcBef>
              <a:spcAft>
                <a:spcPts val="300"/>
              </a:spcAft>
              <a:buClr>
                <a:srgbClr val="8cadae"/>
              </a:buClr>
              <a:buSzPct val="75000"/>
              <a:buFont typeface="Wingdings 2" charset="2"/>
              <a:buChar char=""/>
            </a:pPr>
            <a:r>
              <a:rPr b="0" lang="en-US" sz="2000" spc="-1" strike="noStrike">
                <a:solidFill>
                  <a:schemeClr val="dk1"/>
                </a:solidFill>
                <a:latin typeface="Calibri"/>
              </a:rPr>
              <a:t>z-score normalization</a:t>
            </a:r>
            <a:endParaRPr b="0" lang="en-US" sz="2000" spc="-1" strike="noStrike">
              <a:solidFill>
                <a:schemeClr val="dk2"/>
              </a:solidFill>
              <a:latin typeface="Georgia"/>
            </a:endParaRPr>
          </a:p>
          <a:p>
            <a:pPr lvl="2" marL="822960" indent="-228600">
              <a:lnSpc>
                <a:spcPct val="100000"/>
              </a:lnSpc>
              <a:spcBef>
                <a:spcPts val="601"/>
              </a:spcBef>
              <a:spcAft>
                <a:spcPts val="300"/>
              </a:spcAft>
              <a:buClr>
                <a:srgbClr val="8cadae"/>
              </a:buClr>
              <a:buSzPct val="75000"/>
              <a:buFont typeface="Wingdings 2" charset="2"/>
              <a:buChar char=""/>
            </a:pPr>
            <a:r>
              <a:rPr b="0" lang="en-US" sz="2000" spc="-1" strike="noStrike">
                <a:solidFill>
                  <a:schemeClr val="dk1"/>
                </a:solidFill>
                <a:latin typeface="Calibri"/>
              </a:rPr>
              <a:t>normalization by decimal scaling</a:t>
            </a:r>
            <a:endParaRPr b="0" lang="en-US" sz="2000" spc="-1" strike="noStrike">
              <a:solidFill>
                <a:schemeClr val="dk2"/>
              </a:solidFill>
              <a:latin typeface="Georgia"/>
            </a:endParaRPr>
          </a:p>
          <a:p>
            <a:pPr lvl="1" marL="548640" indent="-274320">
              <a:lnSpc>
                <a:spcPct val="100000"/>
              </a:lnSpc>
              <a:spcBef>
                <a:spcPts val="601"/>
              </a:spcBef>
              <a:spcAft>
                <a:spcPts val="300"/>
              </a:spcAft>
              <a:buClr>
                <a:srgbClr val="ccb400"/>
              </a:buClr>
              <a:buSzPct val="70000"/>
              <a:buFont typeface="Wingdings" charset="2"/>
              <a:buChar char=""/>
            </a:pPr>
            <a:r>
              <a:rPr b="0" lang="en-US" sz="2000" spc="-1" strike="noStrike">
                <a:solidFill>
                  <a:schemeClr val="dk2"/>
                </a:solidFill>
                <a:latin typeface="Calibri"/>
              </a:rPr>
              <a:t>Discretization: Concept hierarchy climbing</a:t>
            </a:r>
            <a:endParaRPr b="0" lang="en-US" sz="2000" spc="-1" strike="noStrike">
              <a:solidFill>
                <a:schemeClr val="dk1"/>
              </a:solidFill>
              <a:latin typeface="Georgia"/>
            </a:endParaRPr>
          </a:p>
        </p:txBody>
      </p:sp>
      <p:sp>
        <p:nvSpPr>
          <p:cNvPr id="509" name="PlaceHolder 3"/>
          <p:cNvSpPr>
            <a:spLocks noGrp="1"/>
          </p:cNvSpPr>
          <p:nvPr>
            <p:ph type="dt" idx="10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0D7398C2-1FE9-4AE2-96AD-754AC3242DA7}"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10" name="PlaceHolder 4"/>
          <p:cNvSpPr>
            <a:spLocks noGrp="1"/>
          </p:cNvSpPr>
          <p:nvPr>
            <p:ph type="sldNum" idx="105"/>
          </p:nvPr>
        </p:nvSpPr>
        <p:spPr>
          <a:xfrm>
            <a:off x="4267080" y="6324480"/>
            <a:ext cx="60912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olidFill>
                <a:latin typeface="Tahoma"/>
              </a:defRPr>
            </a:lvl1pPr>
          </a:lstStyle>
          <a:p>
            <a:pPr indent="0" algn="ctr">
              <a:lnSpc>
                <a:spcPct val="100000"/>
              </a:lnSpc>
              <a:buNone/>
            </a:pPr>
            <a:fld id="{2C4D98FE-3F75-4D9D-9764-BE2D23198D7F}" type="slidenum">
              <a:rPr b="0" lang="en-US" sz="1600" spc="-1" strike="noStrike">
                <a:solidFill>
                  <a:schemeClr val="accent3"/>
                </a:solidFill>
                <a:latin typeface="Tahoma"/>
              </a:rPr>
              <a:t>33</a:t>
            </a:fld>
            <a:endParaRPr b="0" lang="en-GB" sz="1600" spc="-1" strike="noStrike">
              <a:solidFill>
                <a:srgbClr val="000000"/>
              </a:solidFill>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title"/>
          </p:nvPr>
        </p:nvSpPr>
        <p:spPr>
          <a:xfrm>
            <a:off x="0" y="380880"/>
            <a:ext cx="914364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Normalization</a:t>
            </a:r>
            <a:endParaRPr b="0" lang="en-US" sz="3300" spc="-1" strike="noStrike">
              <a:solidFill>
                <a:schemeClr val="dk1"/>
              </a:solidFill>
              <a:latin typeface="Tahoma"/>
            </a:endParaRPr>
          </a:p>
        </p:txBody>
      </p:sp>
      <p:sp>
        <p:nvSpPr>
          <p:cNvPr id="512" name="PlaceHolder 2"/>
          <p:cNvSpPr>
            <a:spLocks noGrp="1"/>
          </p:cNvSpPr>
          <p:nvPr>
            <p:ph/>
          </p:nvPr>
        </p:nvSpPr>
        <p:spPr>
          <a:xfrm>
            <a:off x="304920" y="1295280"/>
            <a:ext cx="8305560" cy="5028840"/>
          </a:xfrm>
          <a:prstGeom prst="rect">
            <a:avLst/>
          </a:prstGeom>
          <a:noFill/>
          <a:ln w="9360">
            <a:noFill/>
          </a:ln>
        </p:spPr>
        <p:txBody>
          <a:bodyPr numCol="1" spcCol="0" lIns="91440" rIns="91440" tIns="45720" bIns="45720" anchor="t">
            <a:noAutofit/>
          </a:bodyPr>
          <a:p>
            <a:pPr marL="272880" indent="-272880">
              <a:lnSpc>
                <a:spcPct val="120000"/>
              </a:lnSpc>
              <a:spcBef>
                <a:spcPts val="400"/>
              </a:spcBef>
              <a:buClr>
                <a:srgbClr val="d16349"/>
              </a:buClr>
              <a:buSzPct val="85000"/>
              <a:buFont typeface="Wingdings 2" charset="2"/>
              <a:buChar char=""/>
            </a:pPr>
            <a:r>
              <a:rPr b="1" lang="en-US" sz="2000" spc="-1" strike="noStrike">
                <a:solidFill>
                  <a:schemeClr val="dk1"/>
                </a:solidFill>
                <a:latin typeface="Calibri"/>
              </a:rPr>
              <a:t>Min-max normalization</a:t>
            </a:r>
            <a:r>
              <a:rPr b="0" lang="en-US" sz="2000" spc="-1" strike="noStrike">
                <a:solidFill>
                  <a:schemeClr val="dk1"/>
                </a:solidFill>
                <a:latin typeface="Calibri"/>
              </a:rPr>
              <a:t>: to [new_min</a:t>
            </a:r>
            <a:r>
              <a:rPr b="0" lang="en-US" sz="2000" spc="-1" strike="noStrike" baseline="-25000">
                <a:solidFill>
                  <a:schemeClr val="dk1"/>
                </a:solidFill>
                <a:latin typeface="Calibri"/>
              </a:rPr>
              <a:t>A</a:t>
            </a:r>
            <a:r>
              <a:rPr b="0" lang="en-US" sz="2000" spc="-1" strike="noStrike">
                <a:solidFill>
                  <a:schemeClr val="dk1"/>
                </a:solidFill>
                <a:latin typeface="Calibri"/>
              </a:rPr>
              <a:t>, new_max</a:t>
            </a:r>
            <a:r>
              <a:rPr b="0" lang="en-US" sz="2000" spc="-1" strike="noStrike" baseline="-25000">
                <a:solidFill>
                  <a:schemeClr val="dk1"/>
                </a:solidFill>
                <a:latin typeface="Calibri"/>
              </a:rPr>
              <a:t>A</a:t>
            </a:r>
            <a:r>
              <a:rPr b="0" lang="en-US" sz="2000" spc="-1" strike="noStrike">
                <a:solidFill>
                  <a:schemeClr val="dk1"/>
                </a:solidFill>
                <a:latin typeface="Calibri"/>
              </a:rPr>
              <a:t>]</a:t>
            </a:r>
            <a:endParaRPr b="0" lang="en-US" sz="2000" spc="-1" strike="noStrike">
              <a:solidFill>
                <a:schemeClr val="dk1"/>
              </a:solidFill>
              <a:latin typeface="Georgia"/>
            </a:endParaRPr>
          </a:p>
          <a:p>
            <a:pPr indent="0">
              <a:lnSpc>
                <a:spcPct val="120000"/>
              </a:lnSpc>
              <a:spcBef>
                <a:spcPts val="400"/>
              </a:spcBef>
              <a:buNone/>
            </a:pPr>
            <a:endParaRPr b="0" lang="en-US" sz="2000" spc="-1" strike="noStrike">
              <a:solidFill>
                <a:schemeClr val="dk1"/>
              </a:solidFill>
              <a:latin typeface="Georgia"/>
            </a:endParaRPr>
          </a:p>
          <a:p>
            <a:pPr indent="0">
              <a:lnSpc>
                <a:spcPct val="120000"/>
              </a:lnSpc>
              <a:spcBef>
                <a:spcPts val="400"/>
              </a:spcBef>
              <a:buNone/>
            </a:pPr>
            <a:endParaRPr b="0" lang="en-US" sz="2000" spc="-1" strike="noStrike">
              <a:solidFill>
                <a:schemeClr val="dk1"/>
              </a:solidFill>
              <a:latin typeface="Georgia"/>
            </a:endParaRPr>
          </a:p>
          <a:p>
            <a:pPr lvl="1" marL="547560" indent="-272880">
              <a:lnSpc>
                <a:spcPct val="120000"/>
              </a:lnSpc>
              <a:spcBef>
                <a:spcPts val="400"/>
              </a:spcBef>
              <a:buClr>
                <a:srgbClr val="ccb400"/>
              </a:buClr>
              <a:buSzPct val="70000"/>
              <a:buFont typeface="Wingdings" charset="2"/>
              <a:buChar char=""/>
            </a:pPr>
            <a:r>
              <a:rPr b="0" lang="en-US" sz="2000" spc="-1" strike="noStrike">
                <a:solidFill>
                  <a:schemeClr val="dk2"/>
                </a:solidFill>
                <a:latin typeface="Calibri"/>
              </a:rPr>
              <a:t>Ex.  Let income range $12,000 to $98,000 normalized to [0.0, 1.0].  Then $73,000 is mapped to  </a:t>
            </a:r>
            <a:endParaRPr b="0" lang="en-US" sz="2000" spc="-1" strike="noStrike">
              <a:solidFill>
                <a:schemeClr val="dk1"/>
              </a:solidFill>
              <a:latin typeface="Georgia"/>
            </a:endParaRPr>
          </a:p>
          <a:p>
            <a:pPr marL="272880" indent="-272880">
              <a:lnSpc>
                <a:spcPct val="120000"/>
              </a:lnSpc>
              <a:spcBef>
                <a:spcPts val="400"/>
              </a:spcBef>
              <a:buClr>
                <a:srgbClr val="d16349"/>
              </a:buClr>
              <a:buSzPct val="85000"/>
              <a:buFont typeface="Wingdings 2" charset="2"/>
              <a:buChar char=""/>
            </a:pPr>
            <a:r>
              <a:rPr b="1" lang="en-US" sz="2000" spc="-1" strike="noStrike">
                <a:solidFill>
                  <a:schemeClr val="dk1"/>
                </a:solidFill>
                <a:latin typeface="Calibri"/>
              </a:rPr>
              <a:t>Z-score normalization</a:t>
            </a:r>
            <a:r>
              <a:rPr b="0" lang="en-US" sz="2000" spc="-1" strike="noStrike">
                <a:solidFill>
                  <a:schemeClr val="dk1"/>
                </a:solidFill>
                <a:latin typeface="Calibri"/>
              </a:rPr>
              <a:t> (</a:t>
            </a:r>
            <a:r>
              <a:rPr b="0" lang="el-GR" sz="2000" spc="-1" strike="noStrike">
                <a:solidFill>
                  <a:schemeClr val="dk1"/>
                </a:solidFill>
                <a:latin typeface="Calibri"/>
              </a:rPr>
              <a:t>μ</a:t>
            </a:r>
            <a:r>
              <a:rPr b="0" lang="en-US" sz="2000" spc="-1" strike="noStrike">
                <a:solidFill>
                  <a:schemeClr val="dk1"/>
                </a:solidFill>
                <a:latin typeface="Calibri"/>
              </a:rPr>
              <a:t>: mean, </a:t>
            </a:r>
            <a:r>
              <a:rPr b="0" lang="el-GR" sz="2000" spc="-1" strike="noStrike">
                <a:solidFill>
                  <a:schemeClr val="dk1"/>
                </a:solidFill>
                <a:latin typeface="Calibri"/>
              </a:rPr>
              <a:t>σ</a:t>
            </a:r>
            <a:r>
              <a:rPr b="0" lang="en-US" sz="2000" spc="-1" strike="noStrike">
                <a:solidFill>
                  <a:schemeClr val="dk1"/>
                </a:solidFill>
                <a:latin typeface="Calibri"/>
              </a:rPr>
              <a:t>: standard deviation):</a:t>
            </a:r>
            <a:endParaRPr b="0" lang="en-US" sz="2000" spc="-1" strike="noStrike">
              <a:solidFill>
                <a:schemeClr val="dk1"/>
              </a:solidFill>
              <a:latin typeface="Georgia"/>
            </a:endParaRPr>
          </a:p>
          <a:p>
            <a:pPr indent="0">
              <a:lnSpc>
                <a:spcPct val="120000"/>
              </a:lnSpc>
              <a:spcBef>
                <a:spcPts val="400"/>
              </a:spcBef>
              <a:buNone/>
            </a:pPr>
            <a:endParaRPr b="0" lang="en-US" sz="2000" spc="-1" strike="noStrike">
              <a:solidFill>
                <a:schemeClr val="dk1"/>
              </a:solidFill>
              <a:latin typeface="Georgia"/>
            </a:endParaRPr>
          </a:p>
          <a:p>
            <a:pPr indent="0">
              <a:lnSpc>
                <a:spcPct val="120000"/>
              </a:lnSpc>
              <a:spcBef>
                <a:spcPts val="400"/>
              </a:spcBef>
              <a:buNone/>
            </a:pPr>
            <a:endParaRPr b="0" lang="en-US" sz="2000" spc="-1" strike="noStrike">
              <a:solidFill>
                <a:schemeClr val="dk1"/>
              </a:solidFill>
              <a:latin typeface="Georgia"/>
            </a:endParaRPr>
          </a:p>
          <a:p>
            <a:pPr lvl="1" marL="547560" indent="-272880">
              <a:lnSpc>
                <a:spcPct val="120000"/>
              </a:lnSpc>
              <a:spcBef>
                <a:spcPts val="400"/>
              </a:spcBef>
              <a:buClr>
                <a:srgbClr val="ccb400"/>
              </a:buClr>
              <a:buSzPct val="70000"/>
              <a:buFont typeface="Wingdings" charset="2"/>
              <a:buChar char=""/>
            </a:pPr>
            <a:r>
              <a:rPr b="0" lang="en-US" sz="2000" spc="-1" strike="noStrike">
                <a:solidFill>
                  <a:schemeClr val="dk2"/>
                </a:solidFill>
                <a:latin typeface="Calibri"/>
              </a:rPr>
              <a:t>Ex. Let </a:t>
            </a:r>
            <a:r>
              <a:rPr b="0" lang="el-GR" sz="2000" spc="-1" strike="noStrike">
                <a:solidFill>
                  <a:schemeClr val="dk2"/>
                </a:solidFill>
                <a:latin typeface="Calibri"/>
              </a:rPr>
              <a:t>μ</a:t>
            </a:r>
            <a:r>
              <a:rPr b="0" lang="en-US" sz="2000" spc="-1" strike="noStrike">
                <a:solidFill>
                  <a:schemeClr val="dk2"/>
                </a:solidFill>
                <a:latin typeface="Calibri"/>
              </a:rPr>
              <a:t> = 54,000, </a:t>
            </a:r>
            <a:r>
              <a:rPr b="0" lang="el-GR" sz="2000" spc="-1" strike="noStrike">
                <a:solidFill>
                  <a:schemeClr val="dk2"/>
                </a:solidFill>
                <a:latin typeface="Calibri"/>
              </a:rPr>
              <a:t>σ</a:t>
            </a:r>
            <a:r>
              <a:rPr b="0" lang="en-US" sz="2000" spc="-1" strike="noStrike">
                <a:solidFill>
                  <a:schemeClr val="dk2"/>
                </a:solidFill>
                <a:latin typeface="Calibri"/>
              </a:rPr>
              <a:t> = 16,000.  Then</a:t>
            </a:r>
            <a:endParaRPr b="0" lang="en-US" sz="2000" spc="-1" strike="noStrike">
              <a:solidFill>
                <a:schemeClr val="dk1"/>
              </a:solidFill>
              <a:latin typeface="Georgia"/>
            </a:endParaRPr>
          </a:p>
          <a:p>
            <a:pPr marL="272880" indent="-272880">
              <a:lnSpc>
                <a:spcPct val="120000"/>
              </a:lnSpc>
              <a:spcBef>
                <a:spcPts val="400"/>
              </a:spcBef>
              <a:buClr>
                <a:srgbClr val="d16349"/>
              </a:buClr>
              <a:buSzPct val="85000"/>
              <a:buFont typeface="Wingdings 2" charset="2"/>
              <a:buChar char=""/>
            </a:pPr>
            <a:r>
              <a:rPr b="1" lang="en-US" sz="2000" spc="-1" strike="noStrike">
                <a:solidFill>
                  <a:schemeClr val="dk1"/>
                </a:solidFill>
                <a:latin typeface="Calibri"/>
              </a:rPr>
              <a:t>Normalization by decimal scaling</a:t>
            </a:r>
            <a:endParaRPr b="0" lang="en-US" sz="2000" spc="-1" strike="noStrike">
              <a:solidFill>
                <a:schemeClr val="dk1"/>
              </a:solidFill>
              <a:latin typeface="Georgia"/>
            </a:endParaRPr>
          </a:p>
        </p:txBody>
      </p:sp>
      <p:graphicFrame>
        <p:nvGraphicFramePr>
          <p:cNvPr id="513" name="Object 4"/>
          <p:cNvGraphicFramePr/>
          <p:nvPr/>
        </p:nvGraphicFramePr>
        <p:xfrm>
          <a:off x="5181480" y="2901960"/>
          <a:ext cx="2514240" cy="474480"/>
        </p:xfrm>
        <a:graphic>
          <a:graphicData uri="http://schemas.openxmlformats.org/presentationml/2006/ole">
            <p:oleObj progId="Equation.3" r:id="rId1" spid="">
              <p:embed/>
              <p:pic>
                <p:nvPicPr>
                  <p:cNvPr id="514" name="Object 4" descr=""/>
                  <p:cNvPicPr/>
                  <p:nvPr/>
                </p:nvPicPr>
                <p:blipFill>
                  <a:blip r:embed="rId2"/>
                  <a:stretch/>
                </p:blipFill>
                <p:spPr>
                  <a:xfrm>
                    <a:off x="5181480" y="2901960"/>
                    <a:ext cx="2514240" cy="474480"/>
                  </a:xfrm>
                  <a:prstGeom prst="rect">
                    <a:avLst/>
                  </a:prstGeom>
                  <a:ln w="0">
                    <a:noFill/>
                  </a:ln>
                </p:spPr>
              </p:pic>
            </p:oleObj>
          </a:graphicData>
        </a:graphic>
      </p:graphicFrame>
      <p:graphicFrame>
        <p:nvGraphicFramePr>
          <p:cNvPr id="515" name="Object 10"/>
          <p:cNvGraphicFramePr/>
          <p:nvPr/>
        </p:nvGraphicFramePr>
        <p:xfrm>
          <a:off x="4876920" y="4600440"/>
          <a:ext cx="1952280" cy="545760"/>
        </p:xfrm>
        <a:graphic>
          <a:graphicData uri="http://schemas.openxmlformats.org/presentationml/2006/ole">
            <p:oleObj progId="Equation.3" r:id="rId3" spid="">
              <p:embed/>
              <p:pic>
                <p:nvPicPr>
                  <p:cNvPr id="516" name="Object 10" descr=""/>
                  <p:cNvPicPr/>
                  <p:nvPr/>
                </p:nvPicPr>
                <p:blipFill>
                  <a:blip r:embed="rId4"/>
                  <a:stretch/>
                </p:blipFill>
                <p:spPr>
                  <a:xfrm>
                    <a:off x="4876920" y="4600440"/>
                    <a:ext cx="1952280" cy="545760"/>
                  </a:xfrm>
                  <a:prstGeom prst="rect">
                    <a:avLst/>
                  </a:prstGeom>
                  <a:ln w="0">
                    <a:noFill/>
                  </a:ln>
                </p:spPr>
              </p:pic>
            </p:oleObj>
          </a:graphicData>
        </a:graphic>
      </p:graphicFrame>
      <p:graphicFrame>
        <p:nvGraphicFramePr>
          <p:cNvPr id="517" name="Object 5"/>
          <p:cNvGraphicFramePr/>
          <p:nvPr/>
        </p:nvGraphicFramePr>
        <p:xfrm>
          <a:off x="1905120" y="1828800"/>
          <a:ext cx="5943240" cy="709200"/>
        </p:xfrm>
        <a:graphic>
          <a:graphicData uri="http://schemas.openxmlformats.org/presentationml/2006/ole">
            <p:oleObj progId="Equation.3" r:id="rId5" spid="">
              <p:embed/>
              <p:pic>
                <p:nvPicPr>
                  <p:cNvPr id="518" name="Object 5" descr=""/>
                  <p:cNvPicPr/>
                  <p:nvPr/>
                </p:nvPicPr>
                <p:blipFill>
                  <a:blip r:embed="rId6"/>
                  <a:stretch/>
                </p:blipFill>
                <p:spPr>
                  <a:xfrm>
                    <a:off x="1905120" y="1828800"/>
                    <a:ext cx="5943240" cy="709200"/>
                  </a:xfrm>
                  <a:prstGeom prst="rect">
                    <a:avLst/>
                  </a:prstGeom>
                  <a:ln w="0">
                    <a:noFill/>
                  </a:ln>
                </p:spPr>
              </p:pic>
            </p:oleObj>
          </a:graphicData>
        </a:graphic>
      </p:graphicFrame>
      <p:graphicFrame>
        <p:nvGraphicFramePr>
          <p:cNvPr id="519" name="Object 6"/>
          <p:cNvGraphicFramePr/>
          <p:nvPr/>
        </p:nvGraphicFramePr>
        <p:xfrm>
          <a:off x="1981080" y="3886200"/>
          <a:ext cx="1447560" cy="678960"/>
        </p:xfrm>
        <a:graphic>
          <a:graphicData uri="http://schemas.openxmlformats.org/presentationml/2006/ole">
            <p:oleObj progId="Equation.3" r:id="rId7" spid="">
              <p:embed/>
              <p:pic>
                <p:nvPicPr>
                  <p:cNvPr id="520" name="Object 6" descr=""/>
                  <p:cNvPicPr/>
                  <p:nvPr/>
                </p:nvPicPr>
                <p:blipFill>
                  <a:blip r:embed="rId8"/>
                  <a:stretch/>
                </p:blipFill>
                <p:spPr>
                  <a:xfrm>
                    <a:off x="1981080" y="3886200"/>
                    <a:ext cx="1447560" cy="678960"/>
                  </a:xfrm>
                  <a:prstGeom prst="rect">
                    <a:avLst/>
                  </a:prstGeom>
                  <a:ln w="0">
                    <a:noFill/>
                  </a:ln>
                </p:spPr>
              </p:pic>
            </p:oleObj>
          </a:graphicData>
        </a:graphic>
      </p:graphicFrame>
      <p:graphicFrame>
        <p:nvGraphicFramePr>
          <p:cNvPr id="521" name="Object 7"/>
          <p:cNvGraphicFramePr/>
          <p:nvPr/>
        </p:nvGraphicFramePr>
        <p:xfrm>
          <a:off x="1219320" y="5486400"/>
          <a:ext cx="1066320" cy="847440"/>
        </p:xfrm>
        <a:graphic>
          <a:graphicData uri="http://schemas.openxmlformats.org/presentationml/2006/ole">
            <p:oleObj progId="Equation.3" r:id="rId9" spid="">
              <p:embed/>
              <p:pic>
                <p:nvPicPr>
                  <p:cNvPr id="522" name="Object 7" descr=""/>
                  <p:cNvPicPr/>
                  <p:nvPr/>
                </p:nvPicPr>
                <p:blipFill>
                  <a:blip r:embed="rId10"/>
                  <a:stretch/>
                </p:blipFill>
                <p:spPr>
                  <a:xfrm>
                    <a:off x="1219320" y="5486400"/>
                    <a:ext cx="1066320" cy="847440"/>
                  </a:xfrm>
                  <a:prstGeom prst="rect">
                    <a:avLst/>
                  </a:prstGeom>
                  <a:ln w="0">
                    <a:noFill/>
                  </a:ln>
                </p:spPr>
              </p:pic>
            </p:oleObj>
          </a:graphicData>
        </a:graphic>
      </p:graphicFrame>
      <p:graphicFrame>
        <p:nvGraphicFramePr>
          <p:cNvPr id="523" name="Object 8"/>
          <p:cNvGraphicFramePr/>
          <p:nvPr/>
        </p:nvGraphicFramePr>
        <p:xfrm>
          <a:off x="4514760" y="3321000"/>
          <a:ext cx="112320" cy="213840"/>
        </p:xfrm>
        <a:graphic>
          <a:graphicData uri="http://schemas.openxmlformats.org/presentationml/2006/ole">
            <p:oleObj progId="Equation.3" r:id="rId11" spid="">
              <p:embed/>
              <p:pic>
                <p:nvPicPr>
                  <p:cNvPr id="524" name="Object 8" descr=""/>
                  <p:cNvPicPr/>
                  <p:nvPr/>
                </p:nvPicPr>
                <p:blipFill>
                  <a:blip r:embed="rId12"/>
                  <a:stretch/>
                </p:blipFill>
                <p:spPr>
                  <a:xfrm>
                    <a:off x="4514760" y="3321000"/>
                    <a:ext cx="112320" cy="213840"/>
                  </a:xfrm>
                  <a:prstGeom prst="rect">
                    <a:avLst/>
                  </a:prstGeom>
                  <a:ln w="0">
                    <a:noFill/>
                  </a:ln>
                </p:spPr>
              </p:pic>
            </p:oleObj>
          </a:graphicData>
        </a:graphic>
      </p:graphicFrame>
      <p:sp>
        <p:nvSpPr>
          <p:cNvPr id="525" name="Text Box 9"/>
          <p:cNvSpPr/>
          <p:nvPr/>
        </p:nvSpPr>
        <p:spPr>
          <a:xfrm>
            <a:off x="2514600" y="5638680"/>
            <a:ext cx="61257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chemeClr val="dk1"/>
                </a:solidFill>
                <a:latin typeface="Times New Roman"/>
              </a:rPr>
              <a:t>Where </a:t>
            </a:r>
            <a:r>
              <a:rPr b="0" i="1" lang="en-US" sz="2400" spc="-1" strike="noStrike">
                <a:solidFill>
                  <a:schemeClr val="dk1"/>
                </a:solidFill>
                <a:latin typeface="Times New Roman"/>
              </a:rPr>
              <a:t>j</a:t>
            </a:r>
            <a:r>
              <a:rPr b="0" lang="en-US" sz="2000" spc="-1" strike="noStrike">
                <a:solidFill>
                  <a:schemeClr val="dk1"/>
                </a:solidFill>
                <a:latin typeface="Times New Roman"/>
              </a:rPr>
              <a:t> is the smallest integer such that Max(|</a:t>
            </a:r>
            <a:r>
              <a:rPr b="0" lang="el-GR" sz="2000" spc="-1" strike="noStrike">
                <a:solidFill>
                  <a:schemeClr val="dk1"/>
                </a:solidFill>
                <a:latin typeface="Times New Roman"/>
              </a:rPr>
              <a:t>ν</a:t>
            </a:r>
            <a:r>
              <a:rPr b="0" lang="en-US" sz="2000" spc="-1" strike="noStrike">
                <a:solidFill>
                  <a:schemeClr val="dk1"/>
                </a:solidFill>
                <a:latin typeface="Times New Roman"/>
              </a:rPr>
              <a:t>’|) &lt; 1</a:t>
            </a:r>
            <a:endParaRPr b="0" lang="en-GB" sz="2000" spc="-1" strike="noStrike">
              <a:solidFill>
                <a:srgbClr val="000000"/>
              </a:solidFill>
              <a:latin typeface="Arial"/>
            </a:endParaRPr>
          </a:p>
        </p:txBody>
      </p:sp>
      <p:sp>
        <p:nvSpPr>
          <p:cNvPr id="526" name="PlaceHolder 3"/>
          <p:cNvSpPr>
            <a:spLocks noGrp="1"/>
          </p:cNvSpPr>
          <p:nvPr>
            <p:ph type="dt" idx="10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ED3707E4-E09A-4FF3-8275-C4220AF02628}"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27" name="PlaceHolder 4"/>
          <p:cNvSpPr>
            <a:spLocks noGrp="1"/>
          </p:cNvSpPr>
          <p:nvPr>
            <p:ph type="sldNum" idx="107"/>
          </p:nvPr>
        </p:nvSpPr>
        <p:spPr>
          <a:xfrm>
            <a:off x="4343400" y="10396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547C7F36-E8C1-4E90-ACE3-0EB221246330}" type="slidenum">
              <a:rPr b="0" lang="en-US" sz="1600" spc="-1" strike="noStrike">
                <a:solidFill>
                  <a:schemeClr val="accent3">
                    <a:shade val="75000"/>
                  </a:schemeClr>
                </a:solidFill>
                <a:latin typeface="Tahoma"/>
              </a:rPr>
              <a:t>33</a:t>
            </a:fld>
            <a:endParaRPr b="0" lang="en-GB" sz="1600" spc="-1" strike="noStrike">
              <a:solidFill>
                <a:srgbClr val="000000"/>
              </a:solidFill>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Discretization</a:t>
            </a:r>
            <a:r>
              <a:rPr b="0" lang="en-US" sz="3300" spc="-1" strike="noStrike">
                <a:solidFill>
                  <a:schemeClr val="hlink"/>
                </a:solidFill>
                <a:latin typeface="Georgia"/>
              </a:rPr>
              <a:t> </a:t>
            </a:r>
            <a:endParaRPr b="0" lang="en-US" sz="3300" spc="-1" strike="noStrike">
              <a:solidFill>
                <a:schemeClr val="dk1"/>
              </a:solidFill>
              <a:latin typeface="Tahoma"/>
            </a:endParaRPr>
          </a:p>
        </p:txBody>
      </p:sp>
      <p:sp>
        <p:nvSpPr>
          <p:cNvPr id="529" name="PlaceHolder 2"/>
          <p:cNvSpPr>
            <a:spLocks noGrp="1"/>
          </p:cNvSpPr>
          <p:nvPr>
            <p:ph/>
          </p:nvPr>
        </p:nvSpPr>
        <p:spPr>
          <a:xfrm>
            <a:off x="228600" y="1219320"/>
            <a:ext cx="8686440" cy="5333760"/>
          </a:xfrm>
          <a:prstGeom prst="rect">
            <a:avLst/>
          </a:prstGeom>
          <a:noFill/>
          <a:ln w="9360">
            <a:noFill/>
          </a:ln>
        </p:spPr>
        <p:txBody>
          <a:bodyPr numCol="1" spcCol="0" lIns="91440" rIns="91440" tIns="45720" bIns="45720" anchor="t">
            <a:normAutofit fontScale="93654" lnSpcReduction="10000"/>
          </a:bodyPr>
          <a:p>
            <a:pPr marL="274320" indent="-274320">
              <a:lnSpc>
                <a:spcPct val="120000"/>
              </a:lnSpc>
              <a:spcBef>
                <a:spcPts val="439"/>
              </a:spcBef>
              <a:buClr>
                <a:srgbClr val="d16349"/>
              </a:buClr>
              <a:buSzPct val="85000"/>
              <a:buFont typeface="Wingdings 2" charset="2"/>
              <a:buChar char=""/>
            </a:pPr>
            <a:r>
              <a:rPr b="0" lang="en-US" sz="2200" spc="-1" strike="noStrike">
                <a:solidFill>
                  <a:schemeClr val="dk1"/>
                </a:solidFill>
                <a:latin typeface="Georgia"/>
              </a:rPr>
              <a:t>Three types of attributes</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Nominal—values from an unordered set, e.g., color, profession</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Ordinal—values from an ordered set, e.g., military or academic rank </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Numeric—real numbers, e.g., integer or real numbers</a:t>
            </a:r>
            <a:endParaRPr b="0" lang="en-US" sz="2200" spc="-1" strike="noStrike">
              <a:solidFill>
                <a:schemeClr val="dk1"/>
              </a:solidFill>
              <a:latin typeface="Georgia"/>
            </a:endParaRPr>
          </a:p>
          <a:p>
            <a:pPr marL="274320" indent="-274320">
              <a:lnSpc>
                <a:spcPct val="120000"/>
              </a:lnSpc>
              <a:spcBef>
                <a:spcPts val="439"/>
              </a:spcBef>
              <a:buClr>
                <a:srgbClr val="d16349"/>
              </a:buClr>
              <a:buSzPct val="85000"/>
              <a:buFont typeface="Wingdings 2" charset="2"/>
              <a:buChar char=""/>
            </a:pPr>
            <a:r>
              <a:rPr b="0" lang="en-US" sz="2200" spc="-1" strike="noStrike">
                <a:solidFill>
                  <a:schemeClr val="dk1"/>
                </a:solidFill>
                <a:latin typeface="Georgia"/>
              </a:rPr>
              <a:t>Discretization: Divide the range of a continuous attribute into intervals</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Interval labels can then be used to replace actual data values </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Reduce data size by discretization</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Supervised vs. unsupervised</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Split (top-down) vs. merge (bottom-up)</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Discretization can be performed recursively on an attribute</a:t>
            </a:r>
            <a:endParaRPr b="0" lang="en-US" sz="2200" spc="-1" strike="noStrike">
              <a:solidFill>
                <a:schemeClr val="dk1"/>
              </a:solidFill>
              <a:latin typeface="Georgia"/>
            </a:endParaRPr>
          </a:p>
          <a:p>
            <a:pPr lvl="1" marL="548640" indent="-274320">
              <a:lnSpc>
                <a:spcPct val="120000"/>
              </a:lnSpc>
              <a:spcBef>
                <a:spcPts val="439"/>
              </a:spcBef>
              <a:buClr>
                <a:srgbClr val="ccb400"/>
              </a:buClr>
              <a:buSzPct val="70000"/>
              <a:buFont typeface="Wingdings" charset="2"/>
              <a:buChar char=""/>
            </a:pPr>
            <a:r>
              <a:rPr b="0" lang="en-US" sz="2200" spc="-1" strike="noStrike">
                <a:solidFill>
                  <a:schemeClr val="dk2"/>
                </a:solidFill>
                <a:latin typeface="Georgia"/>
              </a:rPr>
              <a:t>Prepare for further analysis, e.g., classification</a:t>
            </a:r>
            <a:endParaRPr b="0" lang="en-US" sz="2200" spc="-1" strike="noStrike">
              <a:solidFill>
                <a:schemeClr val="dk1"/>
              </a:solidFill>
              <a:latin typeface="Georgia"/>
            </a:endParaRPr>
          </a:p>
        </p:txBody>
      </p:sp>
      <p:sp>
        <p:nvSpPr>
          <p:cNvPr id="530" name="PlaceHolder 3"/>
          <p:cNvSpPr>
            <a:spLocks noGrp="1"/>
          </p:cNvSpPr>
          <p:nvPr>
            <p:ph type="dt" idx="10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A7936245-2F9A-4DAB-931B-17C57E6DDA90}"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31" name="PlaceHolder 4"/>
          <p:cNvSpPr>
            <a:spLocks noGrp="1"/>
          </p:cNvSpPr>
          <p:nvPr>
            <p:ph type="sldNum" idx="109"/>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282106F3-3F98-4097-8319-3C48CF903CA7}" type="slidenum">
              <a:rPr b="0" lang="en-US" sz="1600" spc="-1" strike="noStrike">
                <a:solidFill>
                  <a:schemeClr val="accent3">
                    <a:shade val="75000"/>
                  </a:schemeClr>
                </a:solidFill>
                <a:latin typeface="Tahoma"/>
              </a:rPr>
              <a:t>35</a:t>
            </a:fld>
            <a:endParaRPr b="0" lang="en-GB" sz="1600" spc="-1" strike="noStrike">
              <a:solidFill>
                <a:srgbClr val="000000"/>
              </a:solidFill>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Rectangle 2061"/>
          <p:cNvSpPr/>
          <p:nvPr/>
        </p:nvSpPr>
        <p:spPr>
          <a:xfrm>
            <a:off x="7238880" y="6477120"/>
            <a:ext cx="1904760" cy="38052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pPr>
            <a:fld id="{EDA6EB1D-4560-4FE5-A214-C7CB13D36A82}" type="slidenum">
              <a:rPr b="0" lang="en-US" sz="1200" spc="-1" strike="noStrike">
                <a:solidFill>
                  <a:schemeClr val="dk1"/>
                </a:solidFill>
                <a:latin typeface="Tahoma"/>
              </a:rPr>
              <a:t>35</a:t>
            </a:fld>
            <a:endParaRPr b="0" lang="en-GB" sz="1200" spc="-1" strike="noStrike">
              <a:solidFill>
                <a:srgbClr val="000000"/>
              </a:solidFill>
              <a:latin typeface="Arial"/>
            </a:endParaRPr>
          </a:p>
        </p:txBody>
      </p:sp>
      <p:sp>
        <p:nvSpPr>
          <p:cNvPr id="533" name="PlaceHolder 1"/>
          <p:cNvSpPr>
            <a:spLocks noGrp="1"/>
          </p:cNvSpPr>
          <p:nvPr>
            <p:ph type="title"/>
          </p:nvPr>
        </p:nvSpPr>
        <p:spPr>
          <a:xfrm>
            <a:off x="0" y="228600"/>
            <a:ext cx="8991360" cy="76176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Data Discretization Methods</a:t>
            </a:r>
            <a:endParaRPr b="0" lang="en-US" sz="3300" spc="-1" strike="noStrike">
              <a:solidFill>
                <a:schemeClr val="dk1"/>
              </a:solidFill>
              <a:latin typeface="Tahoma"/>
            </a:endParaRPr>
          </a:p>
        </p:txBody>
      </p:sp>
      <p:sp>
        <p:nvSpPr>
          <p:cNvPr id="534" name="PlaceHolder 2"/>
          <p:cNvSpPr>
            <a:spLocks noGrp="1"/>
          </p:cNvSpPr>
          <p:nvPr>
            <p:ph/>
          </p:nvPr>
        </p:nvSpPr>
        <p:spPr>
          <a:xfrm>
            <a:off x="304920" y="1295280"/>
            <a:ext cx="8610120" cy="5181120"/>
          </a:xfrm>
          <a:prstGeom prst="rect">
            <a:avLst/>
          </a:prstGeom>
          <a:noFill/>
          <a:ln w="9360">
            <a:noFill/>
          </a:ln>
        </p:spPr>
        <p:txBody>
          <a:bodyPr numCol="1" spcCol="0" lIns="91440" rIns="91440" tIns="45720" bIns="45720" anchor="t">
            <a:noAutofit/>
          </a:bodyPr>
          <a:p>
            <a:pPr marL="272880" indent="-272880">
              <a:lnSpc>
                <a:spcPct val="120000"/>
              </a:lnSpc>
              <a:spcBef>
                <a:spcPts val="479"/>
              </a:spcBef>
              <a:buClr>
                <a:srgbClr val="d16349"/>
              </a:buClr>
              <a:buSzPct val="85000"/>
              <a:buFont typeface="Wingdings 2" charset="2"/>
              <a:buChar char=""/>
            </a:pPr>
            <a:r>
              <a:rPr b="0" lang="en-US" sz="2400" spc="-1" strike="noStrike">
                <a:solidFill>
                  <a:schemeClr val="dk1"/>
                </a:solidFill>
                <a:latin typeface="Calibri"/>
              </a:rPr>
              <a:t>Typical methods: All the methods can be applied recursively</a:t>
            </a:r>
            <a:endParaRPr b="0" lang="en-US" sz="2400" spc="-1" strike="noStrike">
              <a:solidFill>
                <a:schemeClr val="dk1"/>
              </a:solidFill>
              <a:latin typeface="Georgia"/>
            </a:endParaRPr>
          </a:p>
          <a:p>
            <a:pPr lvl="1" marL="547560" indent="-272880">
              <a:lnSpc>
                <a:spcPct val="120000"/>
              </a:lnSpc>
              <a:spcBef>
                <a:spcPts val="479"/>
              </a:spcBef>
              <a:buClr>
                <a:srgbClr val="ccb400"/>
              </a:buClr>
              <a:buSzPct val="70000"/>
              <a:buFont typeface="Wingdings" charset="2"/>
              <a:buChar char=""/>
            </a:pPr>
            <a:r>
              <a:rPr b="0" lang="en-US" sz="2400" spc="-1" strike="noStrike">
                <a:solidFill>
                  <a:schemeClr val="hlink"/>
                </a:solidFill>
                <a:latin typeface="Calibri"/>
              </a:rPr>
              <a:t>Binning</a:t>
            </a:r>
            <a:r>
              <a:rPr b="0" lang="en-US" sz="2400" spc="-1" strike="noStrike">
                <a:solidFill>
                  <a:schemeClr val="dk2"/>
                </a:solidFill>
                <a:latin typeface="Calibri"/>
              </a:rPr>
              <a:t> </a:t>
            </a:r>
            <a:endParaRPr b="0" lang="en-US" sz="2400" spc="-1" strike="noStrike">
              <a:solidFill>
                <a:schemeClr val="dk1"/>
              </a:solidFill>
              <a:latin typeface="Georgia"/>
            </a:endParaRPr>
          </a:p>
          <a:p>
            <a:pPr lvl="2" marL="822240" indent="-228600">
              <a:lnSpc>
                <a:spcPct val="120000"/>
              </a:lnSpc>
              <a:spcBef>
                <a:spcPts val="400"/>
              </a:spcBef>
              <a:buClr>
                <a:srgbClr val="8cadae"/>
              </a:buClr>
              <a:buSzPct val="75000"/>
              <a:buFont typeface="Wingdings 2" charset="2"/>
              <a:buChar char=""/>
            </a:pPr>
            <a:r>
              <a:rPr b="0" lang="en-US" sz="2000" spc="-1" strike="noStrike">
                <a:solidFill>
                  <a:schemeClr val="dk1"/>
                </a:solidFill>
                <a:latin typeface="Calibri"/>
              </a:rPr>
              <a:t>Top-down split, unsupervised</a:t>
            </a:r>
            <a:endParaRPr b="0" lang="en-US" sz="2000" spc="-1" strike="noStrike">
              <a:solidFill>
                <a:schemeClr val="dk2"/>
              </a:solidFill>
              <a:latin typeface="Georgia"/>
            </a:endParaRPr>
          </a:p>
          <a:p>
            <a:pPr lvl="1" marL="547560" indent="-272880">
              <a:lnSpc>
                <a:spcPct val="120000"/>
              </a:lnSpc>
              <a:spcBef>
                <a:spcPts val="479"/>
              </a:spcBef>
              <a:buClr>
                <a:srgbClr val="ccb400"/>
              </a:buClr>
              <a:buSzPct val="70000"/>
              <a:buFont typeface="Wingdings" charset="2"/>
              <a:buChar char=""/>
            </a:pPr>
            <a:r>
              <a:rPr b="0" lang="en-US" sz="2400" spc="-1" strike="noStrike">
                <a:solidFill>
                  <a:schemeClr val="hlink"/>
                </a:solidFill>
                <a:latin typeface="Calibri"/>
              </a:rPr>
              <a:t>Histogram analysis</a:t>
            </a:r>
            <a:endParaRPr b="0" lang="en-US" sz="2400" spc="-1" strike="noStrike">
              <a:solidFill>
                <a:schemeClr val="dk1"/>
              </a:solidFill>
              <a:latin typeface="Georgia"/>
            </a:endParaRPr>
          </a:p>
          <a:p>
            <a:pPr lvl="2" marL="822240" indent="-228600">
              <a:lnSpc>
                <a:spcPct val="120000"/>
              </a:lnSpc>
              <a:spcBef>
                <a:spcPts val="400"/>
              </a:spcBef>
              <a:buClr>
                <a:srgbClr val="8cadae"/>
              </a:buClr>
              <a:buSzPct val="75000"/>
              <a:buFont typeface="Wingdings 2" charset="2"/>
              <a:buChar char=""/>
            </a:pPr>
            <a:r>
              <a:rPr b="0" lang="en-US" sz="2000" spc="-1" strike="noStrike">
                <a:solidFill>
                  <a:schemeClr val="dk1"/>
                </a:solidFill>
                <a:latin typeface="Calibri"/>
              </a:rPr>
              <a:t>Top-down split, unsupervised</a:t>
            </a:r>
            <a:endParaRPr b="0" lang="en-US" sz="2000" spc="-1" strike="noStrike">
              <a:solidFill>
                <a:schemeClr val="dk2"/>
              </a:solidFill>
              <a:latin typeface="Georgia"/>
            </a:endParaRPr>
          </a:p>
          <a:p>
            <a:pPr lvl="1" marL="547560" indent="-272880">
              <a:lnSpc>
                <a:spcPct val="120000"/>
              </a:lnSpc>
              <a:spcBef>
                <a:spcPts val="479"/>
              </a:spcBef>
              <a:buClr>
                <a:srgbClr val="ccb400"/>
              </a:buClr>
              <a:buSzPct val="70000"/>
              <a:buFont typeface="Wingdings" charset="2"/>
              <a:buChar char=""/>
            </a:pPr>
            <a:r>
              <a:rPr b="0" lang="en-US" sz="2400" spc="-1" strike="noStrike">
                <a:solidFill>
                  <a:schemeClr val="hlink"/>
                </a:solidFill>
                <a:latin typeface="Calibri"/>
              </a:rPr>
              <a:t>Clustering analysis</a:t>
            </a:r>
            <a:r>
              <a:rPr b="0" lang="en-US" sz="2400" spc="-1" strike="noStrike">
                <a:solidFill>
                  <a:schemeClr val="dk2"/>
                </a:solidFill>
                <a:latin typeface="Calibri"/>
              </a:rPr>
              <a:t> (unsupervised, top-down split or bottom-up merge)</a:t>
            </a:r>
            <a:endParaRPr b="0" lang="en-US" sz="2400" spc="-1" strike="noStrike">
              <a:solidFill>
                <a:schemeClr val="dk1"/>
              </a:solidFill>
              <a:latin typeface="Georgia"/>
            </a:endParaRPr>
          </a:p>
          <a:p>
            <a:pPr lvl="1" marL="547560" indent="-272880">
              <a:lnSpc>
                <a:spcPct val="120000"/>
              </a:lnSpc>
              <a:spcBef>
                <a:spcPts val="479"/>
              </a:spcBef>
              <a:buClr>
                <a:srgbClr val="ccb400"/>
              </a:buClr>
              <a:buSzPct val="70000"/>
              <a:buFont typeface="Wingdings" charset="2"/>
              <a:buChar char=""/>
            </a:pPr>
            <a:r>
              <a:rPr b="0" lang="en-US" sz="2400" spc="-1" strike="noStrike">
                <a:solidFill>
                  <a:schemeClr val="hlink"/>
                </a:solidFill>
                <a:latin typeface="Calibri"/>
              </a:rPr>
              <a:t>Decision-tree analysis</a:t>
            </a:r>
            <a:r>
              <a:rPr b="0" lang="en-US" sz="2400" spc="-1" strike="noStrike">
                <a:solidFill>
                  <a:schemeClr val="dk2"/>
                </a:solidFill>
                <a:latin typeface="Calibri"/>
              </a:rPr>
              <a:t> (supervised, top-down split)</a:t>
            </a:r>
            <a:endParaRPr b="0" lang="en-US" sz="2400" spc="-1" strike="noStrike">
              <a:solidFill>
                <a:schemeClr val="dk1"/>
              </a:solidFill>
              <a:latin typeface="Georgia"/>
            </a:endParaRPr>
          </a:p>
          <a:p>
            <a:pPr lvl="1" marL="547560" indent="-272880">
              <a:lnSpc>
                <a:spcPct val="120000"/>
              </a:lnSpc>
              <a:spcBef>
                <a:spcPts val="479"/>
              </a:spcBef>
              <a:buClr>
                <a:srgbClr val="ccb400"/>
              </a:buClr>
              <a:buSzPct val="70000"/>
              <a:buFont typeface="Wingdings" charset="2"/>
              <a:buChar char=""/>
            </a:pPr>
            <a:r>
              <a:rPr b="0" lang="en-US" sz="2400" spc="-1" strike="noStrike">
                <a:solidFill>
                  <a:schemeClr val="hlink"/>
                </a:solidFill>
                <a:latin typeface="Calibri"/>
              </a:rPr>
              <a:t>Correlation (e.g., </a:t>
            </a:r>
            <a:r>
              <a:rPr b="0" lang="en-US" sz="2400" spc="-1" strike="noStrike">
                <a:solidFill>
                  <a:schemeClr val="hlink"/>
                </a:solidFill>
                <a:latin typeface="Symbol"/>
              </a:rPr>
              <a:t></a:t>
            </a:r>
            <a:r>
              <a:rPr b="0" lang="en-US" sz="2400" spc="-1" strike="noStrike" baseline="30000">
                <a:solidFill>
                  <a:schemeClr val="hlink"/>
                </a:solidFill>
                <a:latin typeface="Calibri"/>
              </a:rPr>
              <a:t>2</a:t>
            </a:r>
            <a:r>
              <a:rPr b="0" lang="en-US" sz="2400" spc="-1" strike="noStrike">
                <a:solidFill>
                  <a:schemeClr val="hlink"/>
                </a:solidFill>
                <a:latin typeface="Calibri"/>
              </a:rPr>
              <a:t>) analysis</a:t>
            </a:r>
            <a:r>
              <a:rPr b="0" lang="en-US" sz="2400" spc="-1" strike="noStrike">
                <a:solidFill>
                  <a:schemeClr val="dk2"/>
                </a:solidFill>
                <a:latin typeface="Calibri"/>
              </a:rPr>
              <a:t> (unsupervised, bottom-up merge)</a:t>
            </a:r>
            <a:endParaRPr b="0" lang="en-US" sz="2400" spc="-1" strike="noStrike">
              <a:solidFill>
                <a:schemeClr val="dk1"/>
              </a:solidFill>
              <a:latin typeface="Georgia"/>
            </a:endParaRPr>
          </a:p>
        </p:txBody>
      </p:sp>
      <p:sp>
        <p:nvSpPr>
          <p:cNvPr id="535" name="PlaceHolder 3"/>
          <p:cNvSpPr>
            <a:spLocks noGrp="1"/>
          </p:cNvSpPr>
          <p:nvPr>
            <p:ph type="dt" idx="11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75063ECD-6ACD-418D-B235-8C1B1E23A401}"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36" name="PlaceHolder 4"/>
          <p:cNvSpPr>
            <a:spLocks noGrp="1"/>
          </p:cNvSpPr>
          <p:nvPr>
            <p:ph type="sldNum" idx="111"/>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F98A77A1-6CF5-4100-AAD6-C3DDD3436EC7}" type="slidenum">
              <a:rPr b="0" lang="en-US" sz="1600" spc="-1" strike="noStrike">
                <a:solidFill>
                  <a:schemeClr val="accent3">
                    <a:shade val="75000"/>
                  </a:schemeClr>
                </a:solidFill>
                <a:latin typeface="Tahoma"/>
              </a:rPr>
              <a:t>35</a:t>
            </a:fld>
            <a:endParaRPr b="0" lang="en-GB" sz="1600" spc="-1" strike="noStrike">
              <a:solidFill>
                <a:srgbClr val="000000"/>
              </a:solidFill>
              <a:latin typeface="Times New Roman"/>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152280" y="304920"/>
            <a:ext cx="937224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Simple Discretization: Binning</a:t>
            </a:r>
            <a:endParaRPr b="0" lang="en-US" sz="3200" spc="-1" strike="noStrike">
              <a:solidFill>
                <a:schemeClr val="dk1"/>
              </a:solidFill>
              <a:latin typeface="Tahoma"/>
            </a:endParaRPr>
          </a:p>
        </p:txBody>
      </p:sp>
      <p:sp>
        <p:nvSpPr>
          <p:cNvPr id="538" name="PlaceHolder 2"/>
          <p:cNvSpPr>
            <a:spLocks noGrp="1"/>
          </p:cNvSpPr>
          <p:nvPr>
            <p:ph/>
          </p:nvPr>
        </p:nvSpPr>
        <p:spPr>
          <a:xfrm>
            <a:off x="304920" y="1295280"/>
            <a:ext cx="8457840" cy="5181120"/>
          </a:xfrm>
          <a:prstGeom prst="rect">
            <a:avLst/>
          </a:prstGeom>
          <a:noFill/>
          <a:ln w="9360">
            <a:noFill/>
          </a:ln>
        </p:spPr>
        <p:txBody>
          <a:bodyPr numCol="1" spcCol="0" lIns="91440" rIns="91440" tIns="45720" bIns="45720" anchor="t">
            <a:noAutofit/>
          </a:bodyPr>
          <a:p>
            <a:pPr marL="272880" indent="-272880">
              <a:lnSpc>
                <a:spcPct val="150000"/>
              </a:lnSpc>
              <a:spcBef>
                <a:spcPts val="400"/>
              </a:spcBef>
              <a:buClr>
                <a:srgbClr val="d16349"/>
              </a:buClr>
              <a:buSzPct val="85000"/>
              <a:buFont typeface="Wingdings 2" charset="2"/>
              <a:buChar char=""/>
            </a:pPr>
            <a:r>
              <a:rPr b="0" lang="en-US" sz="2000" spc="-1" strike="noStrike">
                <a:solidFill>
                  <a:schemeClr val="hlink"/>
                </a:solidFill>
                <a:latin typeface="Georgia"/>
              </a:rPr>
              <a:t>Equal-width</a:t>
            </a:r>
            <a:r>
              <a:rPr b="0" lang="en-US" sz="2000" spc="-1" strike="noStrike">
                <a:solidFill>
                  <a:schemeClr val="dk1"/>
                </a:solidFill>
                <a:latin typeface="Georgia"/>
              </a:rPr>
              <a:t> (distance) partitioning</a:t>
            </a:r>
            <a:endParaRPr b="0" lang="en-US" sz="2000" spc="-1" strike="noStrike">
              <a:solidFill>
                <a:schemeClr val="dk1"/>
              </a:solidFill>
              <a:latin typeface="Georgia"/>
            </a:endParaRPr>
          </a:p>
          <a:p>
            <a:pPr lvl="1" marL="547560" indent="-272880">
              <a:lnSpc>
                <a:spcPct val="150000"/>
              </a:lnSpc>
              <a:buClr>
                <a:srgbClr val="ccb400"/>
              </a:buClr>
              <a:buSzPct val="70000"/>
              <a:buFont typeface="Wingdings" charset="2"/>
              <a:buChar char=""/>
            </a:pPr>
            <a:r>
              <a:rPr b="0" lang="en-US" sz="2000" spc="-1" strike="noStrike">
                <a:solidFill>
                  <a:schemeClr val="dk2"/>
                </a:solidFill>
                <a:latin typeface="Georgia"/>
              </a:rPr>
              <a:t>Divides the range into </a:t>
            </a:r>
            <a:r>
              <a:rPr b="0" i="1" lang="en-US" sz="2000" spc="-1" strike="noStrike">
                <a:solidFill>
                  <a:schemeClr val="dk2"/>
                </a:solidFill>
                <a:latin typeface="Georgia"/>
              </a:rPr>
              <a:t>N</a:t>
            </a:r>
            <a:r>
              <a:rPr b="0" lang="en-US" sz="2000" spc="-1" strike="noStrike">
                <a:solidFill>
                  <a:schemeClr val="dk2"/>
                </a:solidFill>
                <a:latin typeface="Georgia"/>
              </a:rPr>
              <a:t> intervals of equal size: </a:t>
            </a:r>
            <a:r>
              <a:rPr b="0" lang="en-US" sz="2000" spc="-1" strike="noStrike">
                <a:solidFill>
                  <a:srgbClr val="39513e"/>
                </a:solidFill>
                <a:latin typeface="Georgia"/>
              </a:rPr>
              <a:t>uniform grid</a:t>
            </a:r>
            <a:endParaRPr b="0" lang="en-US" sz="2000" spc="-1" strike="noStrike">
              <a:solidFill>
                <a:schemeClr val="dk1"/>
              </a:solidFill>
              <a:latin typeface="Georgia"/>
            </a:endParaRPr>
          </a:p>
          <a:p>
            <a:pPr lvl="1" marL="547560" indent="-272880">
              <a:lnSpc>
                <a:spcPct val="150000"/>
              </a:lnSpc>
              <a:buClr>
                <a:srgbClr val="ccb400"/>
              </a:buClr>
              <a:buSzPct val="70000"/>
              <a:buFont typeface="Wingdings" charset="2"/>
              <a:buChar char=""/>
            </a:pPr>
            <a:r>
              <a:rPr b="0" lang="en-US" sz="2000" spc="-1" strike="noStrike">
                <a:solidFill>
                  <a:schemeClr val="dk2"/>
                </a:solidFill>
                <a:latin typeface="Georgia"/>
              </a:rPr>
              <a:t>if </a:t>
            </a:r>
            <a:r>
              <a:rPr b="0" i="1" lang="en-US" sz="2000" spc="-1" strike="noStrike">
                <a:solidFill>
                  <a:schemeClr val="dk2"/>
                </a:solidFill>
                <a:latin typeface="Georgia"/>
              </a:rPr>
              <a:t>A</a:t>
            </a:r>
            <a:r>
              <a:rPr b="0" lang="en-US" sz="2000" spc="-1" strike="noStrike">
                <a:solidFill>
                  <a:schemeClr val="dk2"/>
                </a:solidFill>
                <a:latin typeface="Georgia"/>
              </a:rPr>
              <a:t> and </a:t>
            </a:r>
            <a:r>
              <a:rPr b="0" i="1" lang="en-US" sz="2000" spc="-1" strike="noStrike">
                <a:solidFill>
                  <a:schemeClr val="dk2"/>
                </a:solidFill>
                <a:latin typeface="Georgia"/>
              </a:rPr>
              <a:t>B</a:t>
            </a:r>
            <a:r>
              <a:rPr b="0" lang="en-US" sz="2000" spc="-1" strike="noStrike">
                <a:solidFill>
                  <a:schemeClr val="dk2"/>
                </a:solidFill>
                <a:latin typeface="Georgia"/>
              </a:rPr>
              <a:t> are the lowest and highest values of the attribute, the width of intervals will be: </a:t>
            </a:r>
            <a:r>
              <a:rPr b="0" i="1" lang="en-US" sz="2000" spc="-1" strike="noStrike">
                <a:solidFill>
                  <a:schemeClr val="dk2"/>
                </a:solidFill>
                <a:latin typeface="Georgia"/>
              </a:rPr>
              <a:t>W </a:t>
            </a:r>
            <a:r>
              <a:rPr b="0" lang="en-US" sz="2000" spc="-1" strike="noStrike">
                <a:solidFill>
                  <a:schemeClr val="dk2"/>
                </a:solidFill>
                <a:latin typeface="Georgia"/>
              </a:rPr>
              <a:t>= (</a:t>
            </a:r>
            <a:r>
              <a:rPr b="0" i="1" lang="en-US" sz="2000" spc="-1" strike="noStrike">
                <a:solidFill>
                  <a:schemeClr val="dk2"/>
                </a:solidFill>
                <a:latin typeface="Georgia"/>
              </a:rPr>
              <a:t>B </a:t>
            </a:r>
            <a:r>
              <a:rPr b="0" lang="en-US" sz="2000" spc="-1" strike="noStrike">
                <a:solidFill>
                  <a:schemeClr val="dk2"/>
                </a:solidFill>
                <a:latin typeface="Georgia"/>
              </a:rPr>
              <a:t>–</a:t>
            </a:r>
            <a:r>
              <a:rPr b="0" i="1" lang="en-US" sz="2000" spc="-1" strike="noStrike">
                <a:solidFill>
                  <a:schemeClr val="dk2"/>
                </a:solidFill>
                <a:latin typeface="Georgia"/>
              </a:rPr>
              <a:t>A</a:t>
            </a:r>
            <a:r>
              <a:rPr b="0" lang="en-US" sz="2000" spc="-1" strike="noStrike">
                <a:solidFill>
                  <a:schemeClr val="dk2"/>
                </a:solidFill>
                <a:latin typeface="Georgia"/>
              </a:rPr>
              <a:t>)/</a:t>
            </a:r>
            <a:r>
              <a:rPr b="0" i="1" lang="en-US" sz="2000" spc="-1" strike="noStrike">
                <a:solidFill>
                  <a:schemeClr val="dk2"/>
                </a:solidFill>
                <a:latin typeface="Georgia"/>
              </a:rPr>
              <a:t>N.</a:t>
            </a:r>
            <a:endParaRPr b="0" lang="en-US" sz="2000" spc="-1" strike="noStrike">
              <a:solidFill>
                <a:schemeClr val="dk1"/>
              </a:solidFill>
              <a:latin typeface="Georgia"/>
            </a:endParaRPr>
          </a:p>
          <a:p>
            <a:pPr lvl="1" marL="547560" indent="-272880">
              <a:lnSpc>
                <a:spcPct val="150000"/>
              </a:lnSpc>
              <a:buClr>
                <a:srgbClr val="ccb400"/>
              </a:buClr>
              <a:buSzPct val="70000"/>
              <a:buFont typeface="Wingdings" charset="2"/>
              <a:buChar char=""/>
            </a:pPr>
            <a:r>
              <a:rPr b="0" lang="en-US" sz="2000" spc="-1" strike="noStrike">
                <a:solidFill>
                  <a:schemeClr val="dk2"/>
                </a:solidFill>
                <a:latin typeface="Georgia"/>
              </a:rPr>
              <a:t>The most straightforward, but outliers may dominate presentation</a:t>
            </a:r>
            <a:endParaRPr b="0" lang="en-US" sz="2000" spc="-1" strike="noStrike">
              <a:solidFill>
                <a:schemeClr val="dk1"/>
              </a:solidFill>
              <a:latin typeface="Georgia"/>
            </a:endParaRPr>
          </a:p>
          <a:p>
            <a:pPr lvl="1" marL="547560" indent="-272880">
              <a:lnSpc>
                <a:spcPct val="150000"/>
              </a:lnSpc>
              <a:buClr>
                <a:srgbClr val="ccb400"/>
              </a:buClr>
              <a:buSzPct val="70000"/>
              <a:buFont typeface="Wingdings" charset="2"/>
              <a:buChar char=""/>
            </a:pPr>
            <a:r>
              <a:rPr b="0" lang="en-US" sz="2000" spc="-1" strike="noStrike">
                <a:solidFill>
                  <a:schemeClr val="dk2"/>
                </a:solidFill>
                <a:latin typeface="Georgia"/>
              </a:rPr>
              <a:t>Skewed data is not handled well</a:t>
            </a:r>
            <a:endParaRPr b="0" lang="en-US" sz="2000" spc="-1" strike="noStrike">
              <a:solidFill>
                <a:schemeClr val="dk1"/>
              </a:solidFill>
              <a:latin typeface="Georgia"/>
            </a:endParaRPr>
          </a:p>
          <a:p>
            <a:pPr marL="272880" indent="-272880">
              <a:lnSpc>
                <a:spcPct val="150000"/>
              </a:lnSpc>
              <a:spcBef>
                <a:spcPts val="400"/>
              </a:spcBef>
              <a:buClr>
                <a:srgbClr val="d16349"/>
              </a:buClr>
              <a:buSzPct val="85000"/>
              <a:buFont typeface="Wingdings 2" charset="2"/>
              <a:buChar char=""/>
            </a:pPr>
            <a:r>
              <a:rPr b="0" lang="en-US" sz="2000" spc="-1" strike="noStrike">
                <a:solidFill>
                  <a:schemeClr val="hlink"/>
                </a:solidFill>
                <a:latin typeface="Georgia"/>
              </a:rPr>
              <a:t>Equal-depth</a:t>
            </a:r>
            <a:r>
              <a:rPr b="0" lang="en-US" sz="2000" spc="-1" strike="noStrike">
                <a:solidFill>
                  <a:schemeClr val="dk1"/>
                </a:solidFill>
                <a:latin typeface="Georgia"/>
              </a:rPr>
              <a:t> (frequency) partitioning</a:t>
            </a:r>
            <a:endParaRPr b="0" lang="en-US" sz="2000" spc="-1" strike="noStrike">
              <a:solidFill>
                <a:schemeClr val="dk1"/>
              </a:solidFill>
              <a:latin typeface="Georgia"/>
            </a:endParaRPr>
          </a:p>
          <a:p>
            <a:pPr lvl="1" marL="547560" indent="-272880">
              <a:lnSpc>
                <a:spcPct val="150000"/>
              </a:lnSpc>
              <a:buClr>
                <a:srgbClr val="ccb400"/>
              </a:buClr>
              <a:buSzPct val="70000"/>
              <a:buFont typeface="Wingdings" charset="2"/>
              <a:buChar char=""/>
            </a:pPr>
            <a:r>
              <a:rPr b="0" lang="en-US" sz="2000" spc="-1" strike="noStrike">
                <a:solidFill>
                  <a:schemeClr val="dk2"/>
                </a:solidFill>
                <a:latin typeface="Georgia"/>
              </a:rPr>
              <a:t>Divides the range into </a:t>
            </a:r>
            <a:r>
              <a:rPr b="0" i="1" lang="en-US" sz="2000" spc="-1" strike="noStrike">
                <a:solidFill>
                  <a:schemeClr val="dk2"/>
                </a:solidFill>
                <a:latin typeface="Georgia"/>
              </a:rPr>
              <a:t>N</a:t>
            </a:r>
            <a:r>
              <a:rPr b="0" lang="en-US" sz="2000" spc="-1" strike="noStrike">
                <a:solidFill>
                  <a:schemeClr val="dk2"/>
                </a:solidFill>
                <a:latin typeface="Georgia"/>
              </a:rPr>
              <a:t> intervals, each containing approximately same number of samples</a:t>
            </a:r>
            <a:endParaRPr b="0" lang="en-US" sz="2000" spc="-1" strike="noStrike">
              <a:solidFill>
                <a:schemeClr val="dk1"/>
              </a:solidFill>
              <a:latin typeface="Georgia"/>
            </a:endParaRPr>
          </a:p>
          <a:p>
            <a:pPr lvl="1" marL="547560" indent="-272880">
              <a:lnSpc>
                <a:spcPct val="150000"/>
              </a:lnSpc>
              <a:buClr>
                <a:srgbClr val="ccb400"/>
              </a:buClr>
              <a:buSzPct val="70000"/>
              <a:buFont typeface="Wingdings" charset="2"/>
              <a:buChar char=""/>
            </a:pPr>
            <a:r>
              <a:rPr b="0" lang="en-US" sz="2000" spc="-1" strike="noStrike">
                <a:solidFill>
                  <a:schemeClr val="dk2"/>
                </a:solidFill>
                <a:latin typeface="Georgia"/>
              </a:rPr>
              <a:t>Good data scaling</a:t>
            </a:r>
            <a:endParaRPr b="0" lang="en-US" sz="2000" spc="-1" strike="noStrike">
              <a:solidFill>
                <a:schemeClr val="dk1"/>
              </a:solidFill>
              <a:latin typeface="Georgia"/>
            </a:endParaRPr>
          </a:p>
          <a:p>
            <a:pPr lvl="1" marL="547560" indent="-272880">
              <a:lnSpc>
                <a:spcPct val="150000"/>
              </a:lnSpc>
              <a:buClr>
                <a:srgbClr val="ccb400"/>
              </a:buClr>
              <a:buSzPct val="70000"/>
              <a:buFont typeface="Wingdings" charset="2"/>
              <a:buChar char=""/>
            </a:pPr>
            <a:r>
              <a:rPr b="0" lang="en-US" sz="2000" spc="-1" strike="noStrike">
                <a:solidFill>
                  <a:schemeClr val="dk2"/>
                </a:solidFill>
                <a:latin typeface="Georgia"/>
              </a:rPr>
              <a:t>Managing categorical attributes can be tricky</a:t>
            </a:r>
            <a:endParaRPr b="0" lang="en-US" sz="2000" spc="-1" strike="noStrike">
              <a:solidFill>
                <a:schemeClr val="dk1"/>
              </a:solidFill>
              <a:latin typeface="Georgia"/>
            </a:endParaRPr>
          </a:p>
        </p:txBody>
      </p:sp>
      <p:sp>
        <p:nvSpPr>
          <p:cNvPr id="539" name="PlaceHolder 3"/>
          <p:cNvSpPr>
            <a:spLocks noGrp="1"/>
          </p:cNvSpPr>
          <p:nvPr>
            <p:ph type="dt" idx="11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663740C6-E498-4AFA-B41A-4058ACFEEF1A}"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40" name="PlaceHolder 4"/>
          <p:cNvSpPr>
            <a:spLocks noGrp="1"/>
          </p:cNvSpPr>
          <p:nvPr>
            <p:ph type="sldNum" idx="113"/>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18C76924-EF35-4A9D-9C95-2A644236FDEF}" type="slidenum">
              <a:rPr b="0" lang="en-US" sz="1600" spc="-1" strike="noStrike">
                <a:solidFill>
                  <a:schemeClr val="accent3">
                    <a:shade val="75000"/>
                  </a:schemeClr>
                </a:solidFill>
                <a:latin typeface="Tahoma"/>
              </a:rPr>
              <a:t>35</a:t>
            </a:fld>
            <a:endParaRPr b="0" lang="en-GB" sz="1600" spc="-1" strike="noStrike">
              <a:solidFill>
                <a:srgbClr val="000000"/>
              </a:solidFill>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title"/>
          </p:nvPr>
        </p:nvSpPr>
        <p:spPr>
          <a:xfrm>
            <a:off x="76320" y="304920"/>
            <a:ext cx="906732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Binning Methods for Data Smoothing</a:t>
            </a:r>
            <a:endParaRPr b="0" lang="en-US" sz="3300" spc="-1" strike="noStrike">
              <a:solidFill>
                <a:schemeClr val="dk1"/>
              </a:solidFill>
              <a:latin typeface="Tahoma"/>
            </a:endParaRPr>
          </a:p>
        </p:txBody>
      </p:sp>
      <p:sp>
        <p:nvSpPr>
          <p:cNvPr id="542" name="PlaceHolder 2"/>
          <p:cNvSpPr>
            <a:spLocks noGrp="1"/>
          </p:cNvSpPr>
          <p:nvPr>
            <p:ph/>
          </p:nvPr>
        </p:nvSpPr>
        <p:spPr>
          <a:xfrm>
            <a:off x="457200" y="1371600"/>
            <a:ext cx="8076960" cy="5028840"/>
          </a:xfrm>
          <a:prstGeom prst="rect">
            <a:avLst/>
          </a:prstGeom>
          <a:noFill/>
          <a:ln w="9360">
            <a:noFill/>
          </a:ln>
        </p:spPr>
        <p:txBody>
          <a:bodyPr numCol="1" spcCol="0" lIns="91440" rIns="91440" tIns="45720" bIns="45720" anchor="t">
            <a:normAutofit/>
          </a:bodyPr>
          <a:p>
            <a:pPr marL="274320" indent="-274320">
              <a:lnSpc>
                <a:spcPct val="100000"/>
              </a:lnSpc>
              <a:spcBef>
                <a:spcPts val="400"/>
              </a:spcBef>
              <a:buClr>
                <a:srgbClr val="d16349"/>
              </a:buClr>
              <a:buSzPct val="85000"/>
              <a:buFont typeface="Wingdings" charset="2"/>
              <a:buChar char=""/>
            </a:pPr>
            <a:r>
              <a:rPr b="0" lang="en-US" sz="2000" spc="-1" strike="noStrike">
                <a:solidFill>
                  <a:schemeClr val="dk1"/>
                </a:solidFill>
                <a:latin typeface="Georgia"/>
              </a:rPr>
              <a:t>Sorted data for price (in dollars): 4, 8, 9, 15, 21, 21, 24, 25, 26, 28, 29, 34</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Partition into equal-frequency (</a:t>
            </a:r>
            <a:r>
              <a:rPr b="1" lang="en-US" sz="2000" spc="-1" strike="noStrike">
                <a:solidFill>
                  <a:schemeClr val="dk1"/>
                </a:solidFill>
                <a:latin typeface="Georgia"/>
              </a:rPr>
              <a:t>equi-depth</a:t>
            </a:r>
            <a:r>
              <a:rPr b="0" lang="en-US" sz="2000" spc="-1" strike="noStrike">
                <a:solidFill>
                  <a:schemeClr val="dk1"/>
                </a:solidFill>
                <a:latin typeface="Georgia"/>
              </a:rPr>
              <a:t>) bins:</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1: 4, 8, 9, 15</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2: 21, 21, 24, 25</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3: 26, 28, 29, 34</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Smoothing by </a:t>
            </a:r>
            <a:r>
              <a:rPr b="1" lang="en-US" sz="2000" spc="-1" strike="noStrike">
                <a:solidFill>
                  <a:schemeClr val="dk1"/>
                </a:solidFill>
                <a:latin typeface="Georgia"/>
              </a:rPr>
              <a:t>bin means</a:t>
            </a:r>
            <a:r>
              <a:rPr b="0" lang="en-US" sz="2000" spc="-1" strike="noStrike">
                <a:solidFill>
                  <a:schemeClr val="dk1"/>
                </a:solidFill>
                <a:latin typeface="Georgia"/>
              </a:rPr>
              <a:t>:</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1: 9, 9, 9, 9</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2: 23, 23, 23, 23</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3: 29, 29, 29, 29</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Smoothing by </a:t>
            </a:r>
            <a:r>
              <a:rPr b="1" lang="en-US" sz="2000" spc="-1" strike="noStrike">
                <a:solidFill>
                  <a:schemeClr val="dk1"/>
                </a:solidFill>
                <a:latin typeface="Georgia"/>
              </a:rPr>
              <a:t>bin boundaries</a:t>
            </a:r>
            <a:r>
              <a:rPr b="0" lang="en-US" sz="2000" spc="-1" strike="noStrike">
                <a:solidFill>
                  <a:schemeClr val="dk1"/>
                </a:solidFill>
                <a:latin typeface="Georgia"/>
              </a:rPr>
              <a:t>:</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1: 4, 4, 4, 15</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2: 21, 21, 25, 25</a:t>
            </a:r>
            <a:endParaRPr b="0" lang="en-US" sz="2000" spc="-1" strike="noStrike">
              <a:solidFill>
                <a:schemeClr val="dk1"/>
              </a:solidFill>
              <a:latin typeface="Georgia"/>
            </a:endParaRPr>
          </a:p>
          <a:p>
            <a:pPr marL="274320" indent="-274320">
              <a:lnSpc>
                <a:spcPct val="100000"/>
              </a:lnSpc>
              <a:spcBef>
                <a:spcPts val="400"/>
              </a:spcBef>
              <a:buNone/>
              <a:tabLst>
                <a:tab algn="l" pos="0"/>
              </a:tabLst>
            </a:pPr>
            <a:r>
              <a:rPr b="0" lang="en-US" sz="2000" spc="-1" strike="noStrike">
                <a:solidFill>
                  <a:schemeClr val="dk1"/>
                </a:solidFill>
                <a:latin typeface="Georgia"/>
              </a:rPr>
              <a:t>      </a:t>
            </a:r>
            <a:r>
              <a:rPr b="0" lang="en-US" sz="2000" spc="-1" strike="noStrike">
                <a:solidFill>
                  <a:schemeClr val="dk1"/>
                </a:solidFill>
                <a:latin typeface="Georgia"/>
              </a:rPr>
              <a:t>- Bin 3: 26, 26, 26, 34</a:t>
            </a:r>
            <a:endParaRPr b="0" lang="en-US" sz="2000" spc="-1" strike="noStrike">
              <a:solidFill>
                <a:schemeClr val="dk1"/>
              </a:solidFill>
              <a:latin typeface="Georgia"/>
            </a:endParaRPr>
          </a:p>
        </p:txBody>
      </p:sp>
      <p:sp>
        <p:nvSpPr>
          <p:cNvPr id="543" name="PlaceHolder 3"/>
          <p:cNvSpPr>
            <a:spLocks noGrp="1"/>
          </p:cNvSpPr>
          <p:nvPr>
            <p:ph type="dt" idx="11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03AF523C-3282-4356-A74F-BD30AE8743F3}"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44" name="PlaceHolder 4"/>
          <p:cNvSpPr>
            <a:spLocks noGrp="1"/>
          </p:cNvSpPr>
          <p:nvPr>
            <p:ph type="sldNum" idx="11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74EE77A9-FF8D-42EA-85D8-B543C5747871}" type="slidenum">
              <a:rPr b="0" lang="en-US" sz="1600" spc="-1" strike="noStrike">
                <a:solidFill>
                  <a:schemeClr val="accent3">
                    <a:shade val="75000"/>
                  </a:schemeClr>
                </a:solidFill>
                <a:latin typeface="Tahoma"/>
              </a:rPr>
              <a:t>38</a:t>
            </a:fld>
            <a:endParaRPr b="0" lang="en-GB" sz="1600" spc="-1" strike="noStrike">
              <a:solidFill>
                <a:srgbClr val="000000"/>
              </a:solidFill>
              <a:latin typeface="Times New Roman"/>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1676520" y="3048120"/>
            <a:ext cx="57909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Thank You</a:t>
            </a:r>
            <a:endParaRPr b="0" lang="en-US" sz="3300" spc="-1" strike="noStrike">
              <a:solidFill>
                <a:schemeClr val="dk1"/>
              </a:solidFill>
              <a:latin typeface="Tahoma"/>
            </a:endParaRPr>
          </a:p>
        </p:txBody>
      </p:sp>
      <p:sp>
        <p:nvSpPr>
          <p:cNvPr id="546" name="PlaceHolder 2"/>
          <p:cNvSpPr>
            <a:spLocks noGrp="1"/>
          </p:cNvSpPr>
          <p:nvPr>
            <p:ph type="dt" idx="11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BDE445AD-9099-4277-8CB1-58AB8A7A6B33}"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547" name="PlaceHolder 3"/>
          <p:cNvSpPr>
            <a:spLocks noGrp="1"/>
          </p:cNvSpPr>
          <p:nvPr>
            <p:ph type="sldNum" idx="117"/>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FAC3BCD0-B9D6-47FE-83E1-62C2B3DB1325}" type="slidenum">
              <a:rPr b="0" lang="en-US" sz="1600" spc="-1" strike="noStrike">
                <a:solidFill>
                  <a:schemeClr val="accent3">
                    <a:shade val="75000"/>
                  </a:schemeClr>
                </a:solidFill>
                <a:latin typeface="Tahoma"/>
              </a:rPr>
              <a:t>38</a:t>
            </a:fld>
            <a:endParaRPr b="0" lang="en-GB" sz="1600" spc="-1" strike="noStrike">
              <a:solidFill>
                <a:srgbClr val="000000"/>
              </a:solidFill>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04920" y="304920"/>
            <a:ext cx="8610120" cy="68544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Data Quality: Why Preprocess the Data?</a:t>
            </a:r>
            <a:endParaRPr b="0" lang="en-US" sz="3200" spc="-1" strike="noStrike">
              <a:solidFill>
                <a:schemeClr val="dk1"/>
              </a:solidFill>
              <a:latin typeface="Tahoma"/>
            </a:endParaRPr>
          </a:p>
        </p:txBody>
      </p:sp>
      <p:sp>
        <p:nvSpPr>
          <p:cNvPr id="278" name="PlaceHolder 2"/>
          <p:cNvSpPr>
            <a:spLocks noGrp="1"/>
          </p:cNvSpPr>
          <p:nvPr>
            <p:ph/>
          </p:nvPr>
        </p:nvSpPr>
        <p:spPr>
          <a:xfrm>
            <a:off x="380880" y="1295280"/>
            <a:ext cx="8381520" cy="4946400"/>
          </a:xfrm>
          <a:prstGeom prst="rect">
            <a:avLst/>
          </a:prstGeom>
          <a:noFill/>
          <a:ln w="9360">
            <a:noFill/>
          </a:ln>
        </p:spPr>
        <p:txBody>
          <a:bodyPr numCol="1" spcCol="0" lIns="91440" rIns="91440" tIns="45720" bIns="45720" anchor="t">
            <a:normAutofit fontScale="93654" lnSpcReduction="10000"/>
          </a:bodyPr>
          <a:p>
            <a:pPr marL="274320" indent="-274320">
              <a:lnSpc>
                <a:spcPct val="140000"/>
              </a:lnSpc>
              <a:spcBef>
                <a:spcPts val="519"/>
              </a:spcBef>
              <a:buClr>
                <a:srgbClr val="d16349"/>
              </a:buClr>
              <a:buSzPct val="85000"/>
              <a:buFont typeface="Wingdings 2" charset="2"/>
              <a:buChar char=""/>
            </a:pPr>
            <a:r>
              <a:rPr b="0" lang="en-US" sz="2600" spc="-1" strike="noStrike">
                <a:solidFill>
                  <a:schemeClr val="dk1"/>
                </a:solidFill>
                <a:latin typeface="Georgia"/>
              </a:rPr>
              <a:t>Measures for data quality: A multidimensional view</a:t>
            </a:r>
            <a:endParaRPr b="0" lang="en-US" sz="2600" spc="-1" strike="noStrike">
              <a:solidFill>
                <a:schemeClr val="dk1"/>
              </a:solidFill>
              <a:latin typeface="Georgia"/>
            </a:endParaRPr>
          </a:p>
          <a:p>
            <a:pPr lvl="1" marL="548640" indent="-274320">
              <a:lnSpc>
                <a:spcPct val="140000"/>
              </a:lnSpc>
              <a:spcBef>
                <a:spcPts val="519"/>
              </a:spcBef>
              <a:buClr>
                <a:srgbClr val="ccb400"/>
              </a:buClr>
              <a:buSzPct val="70000"/>
              <a:buFont typeface="Wingdings" charset="2"/>
              <a:buChar char=""/>
            </a:pPr>
            <a:r>
              <a:rPr b="0" lang="en-US" sz="2600" spc="-1" strike="noStrike">
                <a:solidFill>
                  <a:schemeClr val="dk2"/>
                </a:solidFill>
                <a:latin typeface="Georgia"/>
              </a:rPr>
              <a:t>Accuracy: correct or wrong, accurate or not</a:t>
            </a:r>
            <a:endParaRPr b="0" lang="en-US" sz="2600" spc="-1" strike="noStrike">
              <a:solidFill>
                <a:schemeClr val="dk1"/>
              </a:solidFill>
              <a:latin typeface="Georgia"/>
            </a:endParaRPr>
          </a:p>
          <a:p>
            <a:pPr lvl="1" marL="548640" indent="-274320">
              <a:lnSpc>
                <a:spcPct val="140000"/>
              </a:lnSpc>
              <a:spcBef>
                <a:spcPts val="519"/>
              </a:spcBef>
              <a:buClr>
                <a:srgbClr val="ccb400"/>
              </a:buClr>
              <a:buSzPct val="70000"/>
              <a:buFont typeface="Wingdings" charset="2"/>
              <a:buChar char=""/>
            </a:pPr>
            <a:r>
              <a:rPr b="0" lang="en-US" sz="2600" spc="-1" strike="noStrike">
                <a:solidFill>
                  <a:schemeClr val="dk2"/>
                </a:solidFill>
                <a:latin typeface="Georgia"/>
              </a:rPr>
              <a:t>Completeness: not recorded, unavailable, …</a:t>
            </a:r>
            <a:endParaRPr b="0" lang="en-US" sz="2600" spc="-1" strike="noStrike">
              <a:solidFill>
                <a:schemeClr val="dk1"/>
              </a:solidFill>
              <a:latin typeface="Georgia"/>
            </a:endParaRPr>
          </a:p>
          <a:p>
            <a:pPr lvl="1" marL="548640" indent="-274320">
              <a:lnSpc>
                <a:spcPct val="140000"/>
              </a:lnSpc>
              <a:spcBef>
                <a:spcPts val="519"/>
              </a:spcBef>
              <a:buClr>
                <a:srgbClr val="ccb400"/>
              </a:buClr>
              <a:buSzPct val="70000"/>
              <a:buFont typeface="Wingdings" charset="2"/>
              <a:buChar char=""/>
            </a:pPr>
            <a:r>
              <a:rPr b="0" lang="en-US" sz="2600" spc="-1" strike="noStrike">
                <a:solidFill>
                  <a:schemeClr val="dk2"/>
                </a:solidFill>
                <a:latin typeface="Georgia"/>
              </a:rPr>
              <a:t>Consistency: some modified but some not, dangling, …</a:t>
            </a:r>
            <a:endParaRPr b="0" lang="en-US" sz="2600" spc="-1" strike="noStrike">
              <a:solidFill>
                <a:schemeClr val="dk1"/>
              </a:solidFill>
              <a:latin typeface="Georgia"/>
            </a:endParaRPr>
          </a:p>
          <a:p>
            <a:pPr lvl="1" marL="548640" indent="-274320">
              <a:lnSpc>
                <a:spcPct val="140000"/>
              </a:lnSpc>
              <a:spcBef>
                <a:spcPts val="519"/>
              </a:spcBef>
              <a:buClr>
                <a:srgbClr val="ccb400"/>
              </a:buClr>
              <a:buSzPct val="70000"/>
              <a:buFont typeface="Wingdings" charset="2"/>
              <a:buChar char=""/>
            </a:pPr>
            <a:r>
              <a:rPr b="0" lang="en-US" sz="2600" spc="-1" strike="noStrike">
                <a:solidFill>
                  <a:schemeClr val="dk2"/>
                </a:solidFill>
                <a:latin typeface="Georgia"/>
              </a:rPr>
              <a:t>Timeliness: timely update? </a:t>
            </a:r>
            <a:endParaRPr b="0" lang="en-US" sz="2600" spc="-1" strike="noStrike">
              <a:solidFill>
                <a:schemeClr val="dk1"/>
              </a:solidFill>
              <a:latin typeface="Georgia"/>
            </a:endParaRPr>
          </a:p>
          <a:p>
            <a:pPr lvl="1" marL="548640" indent="-274320">
              <a:lnSpc>
                <a:spcPct val="140000"/>
              </a:lnSpc>
              <a:spcBef>
                <a:spcPts val="519"/>
              </a:spcBef>
              <a:buClr>
                <a:srgbClr val="ccb400"/>
              </a:buClr>
              <a:buSzPct val="70000"/>
              <a:buFont typeface="Wingdings" charset="2"/>
              <a:buChar char=""/>
            </a:pPr>
            <a:r>
              <a:rPr b="0" lang="en-US" sz="2600" spc="-1" strike="noStrike">
                <a:solidFill>
                  <a:schemeClr val="dk2"/>
                </a:solidFill>
                <a:latin typeface="Georgia"/>
              </a:rPr>
              <a:t>Believability: how trustable the data are correct?</a:t>
            </a:r>
            <a:endParaRPr b="0" lang="en-US" sz="2600" spc="-1" strike="noStrike">
              <a:solidFill>
                <a:schemeClr val="dk1"/>
              </a:solidFill>
              <a:latin typeface="Georgia"/>
            </a:endParaRPr>
          </a:p>
          <a:p>
            <a:pPr lvl="1" marL="548640" indent="-274320">
              <a:lnSpc>
                <a:spcPct val="140000"/>
              </a:lnSpc>
              <a:spcBef>
                <a:spcPts val="519"/>
              </a:spcBef>
              <a:buClr>
                <a:srgbClr val="ccb400"/>
              </a:buClr>
              <a:buSzPct val="70000"/>
              <a:buFont typeface="Wingdings" charset="2"/>
              <a:buChar char=""/>
            </a:pPr>
            <a:r>
              <a:rPr b="0" lang="en-US" sz="2600" spc="-1" strike="noStrike">
                <a:solidFill>
                  <a:schemeClr val="dk2"/>
                </a:solidFill>
                <a:latin typeface="Georgia"/>
              </a:rPr>
              <a:t>Interpretability: how easily the data can be understood?</a:t>
            </a:r>
            <a:endParaRPr b="0" lang="en-US" sz="2600" spc="-1" strike="noStrike">
              <a:solidFill>
                <a:schemeClr val="dk1"/>
              </a:solidFill>
              <a:latin typeface="Georgia"/>
            </a:endParaRPr>
          </a:p>
        </p:txBody>
      </p:sp>
      <p:sp>
        <p:nvSpPr>
          <p:cNvPr id="279" name="PlaceHolder 3"/>
          <p:cNvSpPr>
            <a:spLocks noGrp="1"/>
          </p:cNvSpPr>
          <p:nvPr>
            <p:ph type="dt" idx="4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B7275616-6F98-49B1-9A84-9264FDC57578}"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80" name="PlaceHolder 4"/>
          <p:cNvSpPr>
            <a:spLocks noGrp="1"/>
          </p:cNvSpPr>
          <p:nvPr>
            <p:ph type="sldNum" idx="47"/>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A421FA48-3C36-456E-ABC5-CF81862D34E4}" type="slidenum">
              <a:rPr b="0" lang="en-US" sz="1600" spc="-1" strike="noStrike">
                <a:solidFill>
                  <a:schemeClr val="accent3">
                    <a:shade val="75000"/>
                  </a:schemeClr>
                </a:solidFill>
                <a:latin typeface="Tahoma"/>
              </a:rPr>
              <a:t>4</a:t>
            </a:fld>
            <a:endParaRPr b="0" lang="en-GB" sz="1600" spc="-1" strike="noStrike">
              <a:solidFill>
                <a:srgbClr val="000000"/>
              </a:solidFill>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380880" y="304920"/>
            <a:ext cx="8381520" cy="685440"/>
          </a:xfrm>
          <a:prstGeom prst="rect">
            <a:avLst/>
          </a:prstGeom>
          <a:noFill/>
          <a:ln w="9360">
            <a:noFill/>
          </a:ln>
        </p:spPr>
        <p:txBody>
          <a:bodyPr numCol="1" spcCol="0" lIns="91440" rIns="91440" tIns="45720" bIns="45720" anchor="b">
            <a:noAutofit/>
          </a:bodyPr>
          <a:p>
            <a:pPr indent="0" algn="ctr">
              <a:lnSpc>
                <a:spcPct val="100000"/>
              </a:lnSpc>
              <a:buNone/>
            </a:pPr>
            <a:r>
              <a:rPr b="0" lang="en-US" sz="3200" spc="-1" strike="noStrike">
                <a:solidFill>
                  <a:srgbClr val="7b9899"/>
                </a:solidFill>
                <a:latin typeface="Georgia"/>
              </a:rPr>
              <a:t>Major Tasks in Data Preprocessing</a:t>
            </a:r>
            <a:endParaRPr b="0" lang="en-US" sz="3200" spc="-1" strike="noStrike">
              <a:solidFill>
                <a:schemeClr val="dk1"/>
              </a:solidFill>
              <a:latin typeface="Tahoma"/>
            </a:endParaRPr>
          </a:p>
        </p:txBody>
      </p:sp>
      <p:sp>
        <p:nvSpPr>
          <p:cNvPr id="282" name="PlaceHolder 2"/>
          <p:cNvSpPr>
            <a:spLocks noGrp="1"/>
          </p:cNvSpPr>
          <p:nvPr>
            <p:ph/>
          </p:nvPr>
        </p:nvSpPr>
        <p:spPr>
          <a:xfrm>
            <a:off x="380880" y="1295280"/>
            <a:ext cx="8305560" cy="4952520"/>
          </a:xfrm>
          <a:prstGeom prst="rect">
            <a:avLst/>
          </a:prstGeom>
          <a:noFill/>
          <a:ln w="9360">
            <a:noFill/>
          </a:ln>
        </p:spPr>
        <p:txBody>
          <a:bodyPr numCol="1" spcCol="0" lIns="91440" rIns="91440" tIns="45720" bIns="45720" anchor="t">
            <a:normAutofit fontScale="98096" lnSpcReduction="10000"/>
          </a:bodyPr>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Data cleaning</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Fill in missing values, smooth noisy data, identify or remove outliers, and resolve inconsistencies</a:t>
            </a:r>
            <a:endParaRPr b="0" lang="en-US" sz="2400" spc="-1" strike="noStrike">
              <a:solidFill>
                <a:schemeClr val="dk1"/>
              </a:solidFill>
              <a:latin typeface="Georgia"/>
            </a:endParaRPr>
          </a:p>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Data integration</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Integration of multiple databases, data cubes, or files</a:t>
            </a:r>
            <a:endParaRPr b="0" lang="en-US" sz="2400" spc="-1" strike="noStrike">
              <a:solidFill>
                <a:schemeClr val="dk1"/>
              </a:solidFill>
              <a:latin typeface="Georgia"/>
            </a:endParaRPr>
          </a:p>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Data reduction</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Dimensionality reduction</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Numerosity reduction</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Data compression</a:t>
            </a:r>
            <a:endParaRPr b="0" lang="en-US" sz="2400" spc="-1" strike="noStrike">
              <a:solidFill>
                <a:schemeClr val="dk1"/>
              </a:solidFill>
              <a:latin typeface="Georgia"/>
            </a:endParaRPr>
          </a:p>
          <a:p>
            <a:pPr marL="274320" indent="-274320">
              <a:lnSpc>
                <a:spcPct val="100000"/>
              </a:lnSpc>
              <a:spcBef>
                <a:spcPts val="479"/>
              </a:spcBef>
              <a:buClr>
                <a:srgbClr val="d16349"/>
              </a:buClr>
              <a:buSzPct val="85000"/>
              <a:buFont typeface="Wingdings 2" charset="2"/>
              <a:buChar char=""/>
            </a:pPr>
            <a:r>
              <a:rPr b="1" lang="en-US" sz="2400" spc="-1" strike="noStrike">
                <a:solidFill>
                  <a:schemeClr val="dk1"/>
                </a:solidFill>
                <a:latin typeface="Georgia"/>
              </a:rPr>
              <a:t>Data transformation and data discretization</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Normalization </a:t>
            </a:r>
            <a:endParaRPr b="0" lang="en-US" sz="2400" spc="-1" strike="noStrike">
              <a:solidFill>
                <a:schemeClr val="dk1"/>
              </a:solidFill>
              <a:latin typeface="Georgia"/>
            </a:endParaRPr>
          </a:p>
          <a:p>
            <a:pPr lvl="1" marL="548640" indent="-274320">
              <a:lnSpc>
                <a:spcPct val="100000"/>
              </a:lnSpc>
              <a:spcBef>
                <a:spcPts val="479"/>
              </a:spcBef>
              <a:buClr>
                <a:srgbClr val="ccb400"/>
              </a:buClr>
              <a:buSzPct val="70000"/>
              <a:buFont typeface="Wingdings" charset="2"/>
              <a:buChar char=""/>
            </a:pPr>
            <a:r>
              <a:rPr b="0" lang="en-US" sz="2400" spc="-1" strike="noStrike">
                <a:solidFill>
                  <a:schemeClr val="dk2"/>
                </a:solidFill>
                <a:latin typeface="Georgia"/>
              </a:rPr>
              <a:t>Concept hierarchy generation</a:t>
            </a:r>
            <a:endParaRPr b="0" lang="en-US" sz="2400" spc="-1" strike="noStrike">
              <a:solidFill>
                <a:schemeClr val="dk1"/>
              </a:solidFill>
              <a:latin typeface="Georgia"/>
            </a:endParaRPr>
          </a:p>
        </p:txBody>
      </p:sp>
      <p:sp>
        <p:nvSpPr>
          <p:cNvPr id="283" name="PlaceHolder 3"/>
          <p:cNvSpPr>
            <a:spLocks noGrp="1"/>
          </p:cNvSpPr>
          <p:nvPr>
            <p:ph type="dt" idx="48"/>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548C27F2-0DE6-40BB-A113-156EDE5D6B10}"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84" name="PlaceHolder 4"/>
          <p:cNvSpPr>
            <a:spLocks noGrp="1"/>
          </p:cNvSpPr>
          <p:nvPr>
            <p:ph type="sldNum" idx="49"/>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1D98A167-9B5E-4AAE-8B45-6646CFD66888}" type="slidenum">
              <a:rPr b="0" lang="en-US" sz="1600" spc="-1" strike="noStrike">
                <a:solidFill>
                  <a:schemeClr val="accent3">
                    <a:shade val="75000"/>
                  </a:schemeClr>
                </a:solidFill>
                <a:latin typeface="Tahoma"/>
              </a:rPr>
              <a:t>5</a:t>
            </a:fld>
            <a:endParaRPr b="0" lang="en-GB" sz="1600" spc="-1" strike="noStrike">
              <a:solidFill>
                <a:srgbClr val="000000"/>
              </a:solidFill>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301680" y="228600"/>
            <a:ext cx="8534160" cy="758520"/>
          </a:xfrm>
          <a:prstGeom prst="rect">
            <a:avLst/>
          </a:prstGeom>
          <a:noFill/>
          <a:ln w="9360">
            <a:noFill/>
          </a:ln>
        </p:spPr>
        <p:txBody>
          <a:bodyPr numCol="1" spcCol="0" lIns="92160" rIns="92160" tIns="46080" bIns="46080" anchor="ctr">
            <a:noAutofit/>
          </a:bodyPr>
          <a:p>
            <a:pPr indent="0" algn="ctr">
              <a:lnSpc>
                <a:spcPct val="100000"/>
              </a:lnSpc>
              <a:buNone/>
            </a:pPr>
            <a:r>
              <a:rPr b="0" lang="en-US" sz="3200" spc="-1" strike="noStrike">
                <a:solidFill>
                  <a:srgbClr val="7b9899"/>
                </a:solidFill>
                <a:latin typeface="Georgia"/>
              </a:rPr>
              <a:t>Data Preprocessing</a:t>
            </a:r>
            <a:endParaRPr b="0" lang="en-US" sz="3200" spc="-1" strike="noStrike">
              <a:solidFill>
                <a:schemeClr val="dk1"/>
              </a:solidFill>
              <a:latin typeface="Tahoma"/>
            </a:endParaRPr>
          </a:p>
        </p:txBody>
      </p:sp>
      <p:sp>
        <p:nvSpPr>
          <p:cNvPr id="286" name="PlaceHolder 2"/>
          <p:cNvSpPr>
            <a:spLocks noGrp="1"/>
          </p:cNvSpPr>
          <p:nvPr>
            <p:ph/>
          </p:nvPr>
        </p:nvSpPr>
        <p:spPr>
          <a:xfrm>
            <a:off x="228600" y="2819520"/>
            <a:ext cx="8686440" cy="1139400"/>
          </a:xfrm>
          <a:prstGeom prst="rect">
            <a:avLst/>
          </a:prstGeom>
          <a:noFill/>
          <a:ln w="9360">
            <a:noFill/>
          </a:ln>
        </p:spPr>
        <p:txBody>
          <a:bodyPr numCol="1" spcCol="0" lIns="92160" rIns="92160" tIns="46080" bIns="46080" anchor="t">
            <a:noAutofit/>
          </a:bodyPr>
          <a:p>
            <a:pPr marL="272880" indent="-272880" algn="ctr">
              <a:lnSpc>
                <a:spcPct val="150000"/>
              </a:lnSpc>
              <a:spcBef>
                <a:spcPts val="799"/>
              </a:spcBef>
              <a:buNone/>
              <a:tabLst>
                <a:tab algn="l" pos="0"/>
              </a:tabLst>
            </a:pPr>
            <a:r>
              <a:rPr b="0" lang="en-US" sz="4000" spc="-1" strike="noStrike">
                <a:solidFill>
                  <a:schemeClr val="dk1"/>
                </a:solidFill>
                <a:latin typeface="Calibri"/>
              </a:rPr>
              <a:t>Data Cleaning</a:t>
            </a:r>
            <a:endParaRPr b="0" lang="en-US" sz="4000" spc="-1" strike="noStrike">
              <a:solidFill>
                <a:schemeClr val="dk1"/>
              </a:solidFill>
              <a:latin typeface="Georgia"/>
            </a:endParaRPr>
          </a:p>
        </p:txBody>
      </p:sp>
      <p:sp>
        <p:nvSpPr>
          <p:cNvPr id="287" name="Slide Number Placeholder 6"/>
          <p:cNvSpPr/>
          <p:nvPr/>
        </p:nvSpPr>
        <p:spPr>
          <a:xfrm>
            <a:off x="7238880" y="6477120"/>
            <a:ext cx="1904760" cy="38052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pPr>
            <a:fld id="{8369E7E8-B625-41D3-87BD-FFDE20A2737D}" type="slidenum">
              <a:rPr b="0" lang="en-US" sz="1200" spc="-1" strike="noStrike">
                <a:solidFill>
                  <a:schemeClr val="dk1"/>
                </a:solidFill>
                <a:latin typeface="Tahoma"/>
              </a:rPr>
              <a:t>5</a:t>
            </a:fld>
            <a:endParaRPr b="0" lang="en-GB" sz="1200" spc="-1" strike="noStrike">
              <a:solidFill>
                <a:srgbClr val="000000"/>
              </a:solidFill>
              <a:latin typeface="Arial"/>
            </a:endParaRPr>
          </a:p>
        </p:txBody>
      </p:sp>
      <p:sp>
        <p:nvSpPr>
          <p:cNvPr id="288" name="PlaceHolder 3"/>
          <p:cNvSpPr>
            <a:spLocks noGrp="1"/>
          </p:cNvSpPr>
          <p:nvPr>
            <p:ph type="dt" idx="50"/>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CC2F3568-034E-476E-B65D-A16C77663A39}"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89" name="PlaceHolder 4"/>
          <p:cNvSpPr>
            <a:spLocks noGrp="1"/>
          </p:cNvSpPr>
          <p:nvPr>
            <p:ph type="sldNum" idx="51"/>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E0594E14-D414-43B9-88CE-49B75DF27D36}" type="slidenum">
              <a:rPr b="0" lang="en-US" sz="1600" spc="-1" strike="noStrike">
                <a:solidFill>
                  <a:schemeClr val="accent3">
                    <a:shade val="75000"/>
                  </a:schemeClr>
                </a:solidFill>
                <a:latin typeface="Tahoma"/>
              </a:rPr>
              <a:t>5</a:t>
            </a:fld>
            <a:endParaRPr b="0" lang="en-GB" sz="1600" spc="-1" strike="noStrike">
              <a:solidFill>
                <a:srgbClr val="000000"/>
              </a:solidFill>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01680" y="228600"/>
            <a:ext cx="8534160" cy="7585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Data Cleaning</a:t>
            </a:r>
            <a:endParaRPr b="0" lang="en-US" sz="3300" spc="-1" strike="noStrike">
              <a:solidFill>
                <a:schemeClr val="dk1"/>
              </a:solidFill>
              <a:latin typeface="Tahoma"/>
            </a:endParaRPr>
          </a:p>
        </p:txBody>
      </p:sp>
      <p:sp>
        <p:nvSpPr>
          <p:cNvPr id="291" name="PlaceHolder 2"/>
          <p:cNvSpPr>
            <a:spLocks noGrp="1"/>
          </p:cNvSpPr>
          <p:nvPr>
            <p:ph/>
          </p:nvPr>
        </p:nvSpPr>
        <p:spPr>
          <a:xfrm>
            <a:off x="301680" y="1527120"/>
            <a:ext cx="8503920" cy="4571640"/>
          </a:xfrm>
          <a:prstGeom prst="rect">
            <a:avLst/>
          </a:prstGeom>
          <a:noFill/>
          <a:ln w="9360">
            <a:noFill/>
          </a:ln>
        </p:spPr>
        <p:txBody>
          <a:bodyPr numCol="1" spcCol="0" lIns="91440" rIns="91440" tIns="45720" bIns="45720" anchor="t">
            <a:normAutofit fontScale="90322" lnSpcReduction="10000"/>
          </a:bodyPr>
          <a:p>
            <a:pPr marL="274320" indent="-274320">
              <a:lnSpc>
                <a:spcPct val="100000"/>
              </a:lnSpc>
              <a:spcBef>
                <a:spcPts val="439"/>
              </a:spcBef>
              <a:buClr>
                <a:srgbClr val="d16349"/>
              </a:buClr>
              <a:buSzPct val="85000"/>
              <a:buFont typeface="Wingdings 2" charset="2"/>
              <a:buChar char=""/>
            </a:pPr>
            <a:r>
              <a:rPr b="0" lang="en-US" sz="2200" spc="-1" strike="noStrike">
                <a:solidFill>
                  <a:schemeClr val="dk1"/>
                </a:solidFill>
                <a:latin typeface="Georgia"/>
              </a:rPr>
              <a:t>Data in the Real World Is Dirty: Lots of potentially incorrect data, e.g., instrument faulty, human or computer error, transmission error</a:t>
            </a:r>
            <a:endParaRPr b="0" lang="en-US" sz="2200" spc="-1" strike="noStrike">
              <a:solidFill>
                <a:schemeClr val="dk1"/>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u="sng">
                <a:solidFill>
                  <a:schemeClr val="dk2"/>
                </a:solidFill>
                <a:uFillTx/>
                <a:latin typeface="Georgia"/>
              </a:rPr>
              <a:t>incomplete</a:t>
            </a:r>
            <a:r>
              <a:rPr b="0" lang="en-US" sz="2200" spc="-1" strike="noStrike">
                <a:solidFill>
                  <a:schemeClr val="dk2"/>
                </a:solidFill>
                <a:latin typeface="Georgia"/>
              </a:rPr>
              <a:t>: lacking attribute values, lacking certain attributes of interest, or containing only aggregate data</a:t>
            </a:r>
            <a:endParaRPr b="0" lang="en-US" sz="2200" spc="-1" strike="noStrike">
              <a:solidFill>
                <a:schemeClr val="dk1"/>
              </a:solidFill>
              <a:latin typeface="Georgia"/>
            </a:endParaRPr>
          </a:p>
          <a:p>
            <a:pPr lvl="2" marL="822960" indent="-228600">
              <a:lnSpc>
                <a:spcPct val="100000"/>
              </a:lnSpc>
              <a:spcBef>
                <a:spcPts val="439"/>
              </a:spcBef>
              <a:buClr>
                <a:srgbClr val="8cadae"/>
              </a:buClr>
              <a:buSzPct val="75000"/>
              <a:buFont typeface="Wingdings 2" charset="2"/>
              <a:buChar char=""/>
            </a:pPr>
            <a:r>
              <a:rPr b="0" lang="en-US" sz="2200" spc="-1" strike="noStrike">
                <a:solidFill>
                  <a:schemeClr val="dk1"/>
                </a:solidFill>
                <a:latin typeface="Georgia"/>
              </a:rPr>
              <a:t>e.g., </a:t>
            </a:r>
            <a:r>
              <a:rPr b="0" i="1" lang="en-US" sz="2200" spc="-1" strike="noStrike">
                <a:solidFill>
                  <a:schemeClr val="dk1"/>
                </a:solidFill>
                <a:latin typeface="Georgia"/>
              </a:rPr>
              <a:t>Occupation </a:t>
            </a:r>
            <a:r>
              <a:rPr b="0" lang="en-US" sz="2200" spc="-1" strike="noStrike">
                <a:solidFill>
                  <a:schemeClr val="dk1"/>
                </a:solidFill>
                <a:latin typeface="Georgia"/>
              </a:rPr>
              <a:t>= “ ” (missing data)</a:t>
            </a:r>
            <a:endParaRPr b="0" lang="en-US" sz="2200" spc="-1" strike="noStrike">
              <a:solidFill>
                <a:schemeClr val="dk2"/>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u="sng">
                <a:solidFill>
                  <a:schemeClr val="dk2"/>
                </a:solidFill>
                <a:uFillTx/>
                <a:latin typeface="Georgia"/>
              </a:rPr>
              <a:t>noisy</a:t>
            </a:r>
            <a:r>
              <a:rPr b="0" lang="en-US" sz="2200" spc="-1" strike="noStrike">
                <a:solidFill>
                  <a:schemeClr val="dk2"/>
                </a:solidFill>
                <a:latin typeface="Georgia"/>
              </a:rPr>
              <a:t>: containing noise, errors, or outliers</a:t>
            </a:r>
            <a:endParaRPr b="0" lang="en-US" sz="2200" spc="-1" strike="noStrike">
              <a:solidFill>
                <a:schemeClr val="dk1"/>
              </a:solidFill>
              <a:latin typeface="Georgia"/>
            </a:endParaRPr>
          </a:p>
          <a:p>
            <a:pPr lvl="2" marL="822960" indent="-228600">
              <a:lnSpc>
                <a:spcPct val="100000"/>
              </a:lnSpc>
              <a:spcBef>
                <a:spcPts val="439"/>
              </a:spcBef>
              <a:buClr>
                <a:srgbClr val="8cadae"/>
              </a:buClr>
              <a:buSzPct val="75000"/>
              <a:buFont typeface="Wingdings 2" charset="2"/>
              <a:buChar char=""/>
            </a:pPr>
            <a:r>
              <a:rPr b="0" lang="en-US" sz="2200" spc="-1" strike="noStrike">
                <a:solidFill>
                  <a:schemeClr val="dk1"/>
                </a:solidFill>
                <a:latin typeface="Georgia"/>
              </a:rPr>
              <a:t>e.g., </a:t>
            </a:r>
            <a:r>
              <a:rPr b="0" i="1" lang="en-US" sz="2200" spc="-1" strike="noStrike">
                <a:solidFill>
                  <a:schemeClr val="dk1"/>
                </a:solidFill>
                <a:latin typeface="Georgia"/>
              </a:rPr>
              <a:t>Salary </a:t>
            </a:r>
            <a:r>
              <a:rPr b="0" lang="en-US" sz="2200" spc="-1" strike="noStrike">
                <a:solidFill>
                  <a:schemeClr val="dk1"/>
                </a:solidFill>
                <a:latin typeface="Georgia"/>
              </a:rPr>
              <a:t>= “</a:t>
            </a:r>
            <a:r>
              <a:rPr b="0" lang="en-US" sz="2200" spc="-1" strike="noStrike">
                <a:solidFill>
                  <a:schemeClr val="dk1"/>
                </a:solidFill>
                <a:latin typeface="Georgia"/>
              </a:rPr>
              <a:t>−10” (an error)</a:t>
            </a:r>
            <a:endParaRPr b="0" lang="en-US" sz="2200" spc="-1" strike="noStrike">
              <a:solidFill>
                <a:schemeClr val="dk2"/>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u="sng">
                <a:solidFill>
                  <a:schemeClr val="dk2"/>
                </a:solidFill>
                <a:uFillTx/>
                <a:latin typeface="Georgia"/>
              </a:rPr>
              <a:t>inconsistent</a:t>
            </a:r>
            <a:r>
              <a:rPr b="0" lang="en-US" sz="2200" spc="-1" strike="noStrike">
                <a:solidFill>
                  <a:schemeClr val="dk2"/>
                </a:solidFill>
                <a:latin typeface="Georgia"/>
              </a:rPr>
              <a:t>: containing discrepancies in codes or names, e.g.,</a:t>
            </a:r>
            <a:endParaRPr b="0" lang="en-US" sz="2200" spc="-1" strike="noStrike">
              <a:solidFill>
                <a:schemeClr val="dk1"/>
              </a:solidFill>
              <a:latin typeface="Georgia"/>
            </a:endParaRPr>
          </a:p>
          <a:p>
            <a:pPr lvl="2" marL="822960" indent="-228600">
              <a:lnSpc>
                <a:spcPct val="100000"/>
              </a:lnSpc>
              <a:spcBef>
                <a:spcPts val="439"/>
              </a:spcBef>
              <a:buClr>
                <a:srgbClr val="8cadae"/>
              </a:buClr>
              <a:buSzPct val="75000"/>
              <a:buFont typeface="Wingdings 2" charset="2"/>
              <a:buChar char=""/>
            </a:pPr>
            <a:r>
              <a:rPr b="0" i="1" lang="en-US" sz="2200" spc="-1" strike="noStrike">
                <a:solidFill>
                  <a:schemeClr val="dk1"/>
                </a:solidFill>
                <a:latin typeface="Georgia"/>
              </a:rPr>
              <a:t>Age </a:t>
            </a:r>
            <a:r>
              <a:rPr b="0" lang="en-US" sz="2200" spc="-1" strike="noStrike">
                <a:solidFill>
                  <a:schemeClr val="dk1"/>
                </a:solidFill>
                <a:latin typeface="Georgia"/>
              </a:rPr>
              <a:t>= “42”, </a:t>
            </a:r>
            <a:r>
              <a:rPr b="0" i="1" lang="en-US" sz="2200" spc="-1" strike="noStrike">
                <a:solidFill>
                  <a:schemeClr val="dk1"/>
                </a:solidFill>
                <a:latin typeface="Georgia"/>
              </a:rPr>
              <a:t>Birthday </a:t>
            </a:r>
            <a:r>
              <a:rPr b="0" lang="en-US" sz="2200" spc="-1" strike="noStrike">
                <a:solidFill>
                  <a:schemeClr val="dk1"/>
                </a:solidFill>
                <a:latin typeface="Georgia"/>
              </a:rPr>
              <a:t>= “03/07/2010”</a:t>
            </a:r>
            <a:endParaRPr b="0" lang="en-US" sz="2200" spc="-1" strike="noStrike">
              <a:solidFill>
                <a:schemeClr val="dk2"/>
              </a:solidFill>
              <a:latin typeface="Georgia"/>
            </a:endParaRPr>
          </a:p>
          <a:p>
            <a:pPr lvl="2" marL="822960" indent="-228600">
              <a:lnSpc>
                <a:spcPct val="100000"/>
              </a:lnSpc>
              <a:spcBef>
                <a:spcPts val="439"/>
              </a:spcBef>
              <a:buClr>
                <a:srgbClr val="8cadae"/>
              </a:buClr>
              <a:buSzPct val="75000"/>
              <a:buFont typeface="Wingdings 2" charset="2"/>
              <a:buChar char=""/>
            </a:pPr>
            <a:r>
              <a:rPr b="0" lang="en-US" sz="2200" spc="-1" strike="noStrike">
                <a:solidFill>
                  <a:schemeClr val="dk1"/>
                </a:solidFill>
                <a:latin typeface="Georgia"/>
              </a:rPr>
              <a:t>Was rating “1, 2, 3”, now rating “A, B, C”</a:t>
            </a:r>
            <a:endParaRPr b="0" lang="en-US" sz="2200" spc="-1" strike="noStrike">
              <a:solidFill>
                <a:schemeClr val="dk2"/>
              </a:solidFill>
              <a:latin typeface="Georgia"/>
            </a:endParaRPr>
          </a:p>
          <a:p>
            <a:pPr lvl="2" marL="822960" indent="-228600">
              <a:lnSpc>
                <a:spcPct val="100000"/>
              </a:lnSpc>
              <a:spcBef>
                <a:spcPts val="439"/>
              </a:spcBef>
              <a:buClr>
                <a:srgbClr val="8cadae"/>
              </a:buClr>
              <a:buSzPct val="75000"/>
              <a:buFont typeface="Wingdings 2" charset="2"/>
              <a:buChar char=""/>
            </a:pPr>
            <a:r>
              <a:rPr b="0" lang="en-US" sz="2200" spc="-1" strike="noStrike">
                <a:solidFill>
                  <a:schemeClr val="dk1"/>
                </a:solidFill>
                <a:latin typeface="Georgia"/>
              </a:rPr>
              <a:t>discrepancy between duplicate records</a:t>
            </a:r>
            <a:endParaRPr b="0" lang="en-US" sz="2200" spc="-1" strike="noStrike">
              <a:solidFill>
                <a:schemeClr val="dk2"/>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u="sng">
                <a:solidFill>
                  <a:schemeClr val="dk2"/>
                </a:solidFill>
                <a:uFillTx/>
                <a:latin typeface="Georgia"/>
              </a:rPr>
              <a:t>Intentional</a:t>
            </a:r>
            <a:r>
              <a:rPr b="1" lang="en-US" sz="2200" spc="-1" strike="noStrike" u="sng">
                <a:solidFill>
                  <a:schemeClr val="dk2"/>
                </a:solidFill>
                <a:uFillTx/>
                <a:latin typeface="Georgia"/>
              </a:rPr>
              <a:t> </a:t>
            </a:r>
            <a:r>
              <a:rPr b="0" lang="en-US" sz="2200" spc="-1" strike="noStrike">
                <a:solidFill>
                  <a:schemeClr val="dk2"/>
                </a:solidFill>
                <a:latin typeface="Georgia"/>
              </a:rPr>
              <a:t>(e.g., </a:t>
            </a:r>
            <a:r>
              <a:rPr b="0" i="1" lang="en-US" sz="2200" spc="-1" strike="noStrike">
                <a:solidFill>
                  <a:schemeClr val="dk2"/>
                </a:solidFill>
                <a:latin typeface="Georgia"/>
              </a:rPr>
              <a:t>disguised missing</a:t>
            </a:r>
            <a:r>
              <a:rPr b="0" lang="en-US" sz="2200" spc="-1" strike="noStrike">
                <a:solidFill>
                  <a:schemeClr val="dk2"/>
                </a:solidFill>
                <a:latin typeface="Georgia"/>
              </a:rPr>
              <a:t> data)</a:t>
            </a:r>
            <a:endParaRPr b="0" lang="en-US" sz="2200" spc="-1" strike="noStrike">
              <a:solidFill>
                <a:schemeClr val="dk1"/>
              </a:solidFill>
              <a:latin typeface="Georgia"/>
            </a:endParaRPr>
          </a:p>
          <a:p>
            <a:pPr lvl="2" marL="822960" indent="-228600">
              <a:lnSpc>
                <a:spcPct val="100000"/>
              </a:lnSpc>
              <a:spcBef>
                <a:spcPts val="439"/>
              </a:spcBef>
              <a:buClr>
                <a:srgbClr val="8cadae"/>
              </a:buClr>
              <a:buSzPct val="75000"/>
              <a:buFont typeface="Wingdings 2" charset="2"/>
              <a:buChar char=""/>
            </a:pPr>
            <a:r>
              <a:rPr b="0" lang="en-US" sz="2200" spc="-1" strike="noStrike">
                <a:solidFill>
                  <a:schemeClr val="dk1"/>
                </a:solidFill>
                <a:latin typeface="Georgia"/>
              </a:rPr>
              <a:t>Jan. 1 as everyone’s birthday?</a:t>
            </a:r>
            <a:endParaRPr b="0" lang="en-US" sz="2200" spc="-1" strike="noStrike">
              <a:solidFill>
                <a:schemeClr val="dk2"/>
              </a:solidFill>
              <a:latin typeface="Georgia"/>
            </a:endParaRPr>
          </a:p>
        </p:txBody>
      </p:sp>
      <p:sp>
        <p:nvSpPr>
          <p:cNvPr id="292" name="PlaceHolder 3"/>
          <p:cNvSpPr>
            <a:spLocks noGrp="1"/>
          </p:cNvSpPr>
          <p:nvPr>
            <p:ph type="dt" idx="52"/>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2BB5E79F-BF7E-4940-932A-3223B457C137}"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93" name="PlaceHolder 4"/>
          <p:cNvSpPr>
            <a:spLocks noGrp="1"/>
          </p:cNvSpPr>
          <p:nvPr>
            <p:ph type="sldNum" idx="53"/>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79BD443D-C93F-4CDC-BC12-F8F506747B86}" type="slidenum">
              <a:rPr b="0" lang="en-US" sz="1600" spc="-1" strike="noStrike">
                <a:solidFill>
                  <a:schemeClr val="accent3">
                    <a:shade val="75000"/>
                  </a:schemeClr>
                </a:solidFill>
                <a:latin typeface="Tahoma"/>
              </a:rPr>
              <a:t>7</a:t>
            </a:fld>
            <a:endParaRPr b="0" lang="en-GB" sz="1600" spc="-1" strike="noStrike">
              <a:solidFill>
                <a:srgbClr val="000000"/>
              </a:solidFill>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870120" y="304920"/>
            <a:ext cx="7168680" cy="60912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170981"/>
                </a:solidFill>
                <a:latin typeface="Georgia"/>
              </a:rPr>
              <a:t>Incomplete (Missing) Data</a:t>
            </a:r>
            <a:endParaRPr b="0" lang="en-US" sz="3300" spc="-1" strike="noStrike">
              <a:solidFill>
                <a:schemeClr val="dk1"/>
              </a:solidFill>
              <a:latin typeface="Tahoma"/>
            </a:endParaRPr>
          </a:p>
        </p:txBody>
      </p:sp>
      <p:sp>
        <p:nvSpPr>
          <p:cNvPr id="295" name="PlaceHolder 2"/>
          <p:cNvSpPr>
            <a:spLocks noGrp="1"/>
          </p:cNvSpPr>
          <p:nvPr>
            <p:ph/>
          </p:nvPr>
        </p:nvSpPr>
        <p:spPr>
          <a:xfrm>
            <a:off x="380880" y="1371600"/>
            <a:ext cx="8305560" cy="5105160"/>
          </a:xfrm>
          <a:prstGeom prst="rect">
            <a:avLst/>
          </a:prstGeom>
          <a:noFill/>
          <a:ln w="9360">
            <a:noFill/>
          </a:ln>
        </p:spPr>
        <p:txBody>
          <a:bodyPr numCol="1" spcCol="0" lIns="91440" rIns="91440" tIns="45720" bIns="45720" anchor="t">
            <a:noAutofit/>
          </a:bodyPr>
          <a:p>
            <a:pPr marL="272880" indent="-272880">
              <a:lnSpc>
                <a:spcPct val="110000"/>
              </a:lnSpc>
              <a:spcBef>
                <a:spcPts val="479"/>
              </a:spcBef>
              <a:buClr>
                <a:srgbClr val="d16349"/>
              </a:buClr>
              <a:buSzPct val="85000"/>
              <a:buFont typeface="Wingdings 2" charset="2"/>
              <a:buChar char=""/>
            </a:pPr>
            <a:r>
              <a:rPr b="0" lang="en-US" sz="2400" spc="-1" strike="noStrike">
                <a:solidFill>
                  <a:schemeClr val="dk1"/>
                </a:solidFill>
                <a:latin typeface="Georgia"/>
              </a:rPr>
              <a:t>Data is not always available</a:t>
            </a:r>
            <a:endParaRPr b="0" lang="en-US" sz="2400" spc="-1" strike="noStrike">
              <a:solidFill>
                <a:schemeClr val="dk1"/>
              </a:solidFill>
              <a:latin typeface="Georgia"/>
            </a:endParaRPr>
          </a:p>
          <a:p>
            <a:pPr lvl="1" marL="547560" indent="-27288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E.g., many tuples have no recorded value for several attributes, such as customer income in sales data</a:t>
            </a:r>
            <a:endParaRPr b="0" lang="en-US" sz="2400" spc="-1" strike="noStrike">
              <a:solidFill>
                <a:schemeClr val="dk1"/>
              </a:solidFill>
              <a:latin typeface="Georgia"/>
            </a:endParaRPr>
          </a:p>
          <a:p>
            <a:pPr marL="272880" indent="-272880">
              <a:lnSpc>
                <a:spcPct val="110000"/>
              </a:lnSpc>
              <a:spcBef>
                <a:spcPts val="479"/>
              </a:spcBef>
              <a:buClr>
                <a:srgbClr val="d16349"/>
              </a:buClr>
              <a:buSzPct val="85000"/>
              <a:buFont typeface="Wingdings 2" charset="2"/>
              <a:buChar char=""/>
            </a:pPr>
            <a:r>
              <a:rPr b="0" lang="en-US" sz="2400" spc="-1" strike="noStrike">
                <a:solidFill>
                  <a:schemeClr val="dk1"/>
                </a:solidFill>
                <a:latin typeface="Georgia"/>
              </a:rPr>
              <a:t>Missing data may be due to </a:t>
            </a:r>
            <a:endParaRPr b="0" lang="en-US" sz="2400" spc="-1" strike="noStrike">
              <a:solidFill>
                <a:schemeClr val="dk1"/>
              </a:solidFill>
              <a:latin typeface="Georgia"/>
            </a:endParaRPr>
          </a:p>
          <a:p>
            <a:pPr lvl="1" marL="547560" indent="-27288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equipment malfunction</a:t>
            </a:r>
            <a:endParaRPr b="0" lang="en-US" sz="2400" spc="-1" strike="noStrike">
              <a:solidFill>
                <a:schemeClr val="dk1"/>
              </a:solidFill>
              <a:latin typeface="Georgia"/>
            </a:endParaRPr>
          </a:p>
          <a:p>
            <a:pPr lvl="1" marL="547560" indent="-27288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inconsistent with other recorded data and thus deleted</a:t>
            </a:r>
            <a:endParaRPr b="0" lang="en-US" sz="2400" spc="-1" strike="noStrike">
              <a:solidFill>
                <a:schemeClr val="dk1"/>
              </a:solidFill>
              <a:latin typeface="Georgia"/>
            </a:endParaRPr>
          </a:p>
          <a:p>
            <a:pPr lvl="1" marL="547560" indent="-27288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data not entered due to misunderstanding</a:t>
            </a:r>
            <a:endParaRPr b="0" lang="en-US" sz="2400" spc="-1" strike="noStrike">
              <a:solidFill>
                <a:schemeClr val="dk1"/>
              </a:solidFill>
              <a:latin typeface="Georgia"/>
            </a:endParaRPr>
          </a:p>
          <a:p>
            <a:pPr lvl="1" marL="547560" indent="-27288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certain data may not be considered important at the time of entry</a:t>
            </a:r>
            <a:endParaRPr b="0" lang="en-US" sz="2400" spc="-1" strike="noStrike">
              <a:solidFill>
                <a:schemeClr val="dk1"/>
              </a:solidFill>
              <a:latin typeface="Georgia"/>
            </a:endParaRPr>
          </a:p>
          <a:p>
            <a:pPr lvl="1" marL="547560" indent="-272880">
              <a:lnSpc>
                <a:spcPct val="110000"/>
              </a:lnSpc>
              <a:spcBef>
                <a:spcPts val="479"/>
              </a:spcBef>
              <a:buClr>
                <a:srgbClr val="ccb400"/>
              </a:buClr>
              <a:buSzPct val="70000"/>
              <a:buFont typeface="Wingdings" charset="2"/>
              <a:buChar char=""/>
            </a:pPr>
            <a:r>
              <a:rPr b="0" lang="en-US" sz="2400" spc="-1" strike="noStrike">
                <a:solidFill>
                  <a:schemeClr val="dk2"/>
                </a:solidFill>
                <a:latin typeface="Georgia"/>
              </a:rPr>
              <a:t>not register history or changes of the data</a:t>
            </a:r>
            <a:endParaRPr b="0" lang="en-US" sz="2400" spc="-1" strike="noStrike">
              <a:solidFill>
                <a:schemeClr val="dk1"/>
              </a:solidFill>
              <a:latin typeface="Georgia"/>
            </a:endParaRPr>
          </a:p>
          <a:p>
            <a:pPr marL="272880" indent="-272880">
              <a:lnSpc>
                <a:spcPct val="110000"/>
              </a:lnSpc>
              <a:spcBef>
                <a:spcPts val="479"/>
              </a:spcBef>
              <a:buClr>
                <a:srgbClr val="d16349"/>
              </a:buClr>
              <a:buSzPct val="85000"/>
              <a:buFont typeface="Wingdings 2" charset="2"/>
              <a:buChar char=""/>
            </a:pPr>
            <a:r>
              <a:rPr b="0" lang="en-US" sz="2400" spc="-1" strike="noStrike">
                <a:solidFill>
                  <a:schemeClr val="dk1"/>
                </a:solidFill>
                <a:latin typeface="Georgia"/>
              </a:rPr>
              <a:t>Missing data may need to be inferred</a:t>
            </a:r>
            <a:endParaRPr b="0" lang="en-US" sz="2400" spc="-1" strike="noStrike">
              <a:solidFill>
                <a:schemeClr val="dk1"/>
              </a:solidFill>
              <a:latin typeface="Georgia"/>
            </a:endParaRPr>
          </a:p>
        </p:txBody>
      </p:sp>
      <p:sp>
        <p:nvSpPr>
          <p:cNvPr id="296" name="PlaceHolder 3"/>
          <p:cNvSpPr>
            <a:spLocks noGrp="1"/>
          </p:cNvSpPr>
          <p:nvPr>
            <p:ph type="dt" idx="54"/>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E3550FE8-99F7-4074-8444-2B39E4130EDB}"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297" name="PlaceHolder 4"/>
          <p:cNvSpPr>
            <a:spLocks noGrp="1"/>
          </p:cNvSpPr>
          <p:nvPr>
            <p:ph type="sldNum" idx="55"/>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9C385D17-1ADE-465F-9965-871B8B9C904B}" type="slidenum">
              <a:rPr b="0" lang="en-US" sz="1600" spc="-1" strike="noStrike">
                <a:solidFill>
                  <a:schemeClr val="accent3">
                    <a:shade val="75000"/>
                  </a:schemeClr>
                </a:solidFill>
                <a:latin typeface="Tahoma"/>
              </a:rPr>
              <a:t>7</a:t>
            </a:fld>
            <a:endParaRPr b="0" lang="en-GB" sz="1600" spc="-1" strike="noStrike">
              <a:solidFill>
                <a:srgbClr val="000000"/>
              </a:solid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762120" y="228600"/>
            <a:ext cx="7543440" cy="761760"/>
          </a:xfrm>
          <a:prstGeom prst="rect">
            <a:avLst/>
          </a:prstGeom>
          <a:noFill/>
          <a:ln w="9360">
            <a:noFill/>
          </a:ln>
        </p:spPr>
        <p:txBody>
          <a:bodyPr numCol="1" spcCol="0" lIns="91440" rIns="91440" tIns="45720" bIns="45720" anchor="b">
            <a:noAutofit/>
          </a:bodyPr>
          <a:p>
            <a:pPr indent="0" algn="ctr">
              <a:lnSpc>
                <a:spcPct val="100000"/>
              </a:lnSpc>
              <a:buNone/>
            </a:pPr>
            <a:r>
              <a:rPr b="0" lang="en-US" sz="3300" spc="-1" strike="noStrike">
                <a:solidFill>
                  <a:srgbClr val="7b9899"/>
                </a:solidFill>
                <a:latin typeface="Georgia"/>
              </a:rPr>
              <a:t>How to Handle Missing Data?</a:t>
            </a:r>
            <a:endParaRPr b="0" lang="en-US" sz="3300" spc="-1" strike="noStrike">
              <a:solidFill>
                <a:schemeClr val="dk1"/>
              </a:solidFill>
              <a:latin typeface="Tahoma"/>
            </a:endParaRPr>
          </a:p>
        </p:txBody>
      </p:sp>
      <p:sp>
        <p:nvSpPr>
          <p:cNvPr id="299" name="PlaceHolder 2"/>
          <p:cNvSpPr>
            <a:spLocks noGrp="1"/>
          </p:cNvSpPr>
          <p:nvPr>
            <p:ph/>
          </p:nvPr>
        </p:nvSpPr>
        <p:spPr>
          <a:xfrm>
            <a:off x="304920" y="1219320"/>
            <a:ext cx="8534160" cy="5257440"/>
          </a:xfrm>
          <a:prstGeom prst="rect">
            <a:avLst/>
          </a:prstGeom>
          <a:noFill/>
          <a:ln w="9360">
            <a:noFill/>
          </a:ln>
        </p:spPr>
        <p:txBody>
          <a:bodyPr numCol="1" spcCol="0" lIns="91440" rIns="91440" tIns="45720" bIns="45720" anchor="t">
            <a:normAutofit fontScale="98096" lnSpcReduction="10000"/>
          </a:bodyPr>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Ignore the tuple: usually done when class label is missing (when doing classification)—not effective when the % of missing values per attribute varies considerably</a:t>
            </a:r>
            <a:endParaRPr b="0" lang="en-US" sz="2400" spc="-1" strike="noStrike">
              <a:solidFill>
                <a:schemeClr val="dk1"/>
              </a:solidFill>
              <a:latin typeface="Georgia"/>
            </a:endParaRPr>
          </a:p>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Fill in the missing value manually: tedious + infeasible?</a:t>
            </a:r>
            <a:endParaRPr b="0" lang="en-US" sz="2400" spc="-1" strike="noStrike">
              <a:solidFill>
                <a:schemeClr val="dk1"/>
              </a:solidFill>
              <a:latin typeface="Georgia"/>
            </a:endParaRPr>
          </a:p>
          <a:p>
            <a:pPr marL="274320" indent="-274320">
              <a:lnSpc>
                <a:spcPct val="120000"/>
              </a:lnSpc>
              <a:spcBef>
                <a:spcPts val="479"/>
              </a:spcBef>
              <a:buClr>
                <a:srgbClr val="d16349"/>
              </a:buClr>
              <a:buSzPct val="85000"/>
              <a:buFont typeface="Wingdings 2" charset="2"/>
              <a:buChar char=""/>
            </a:pPr>
            <a:r>
              <a:rPr b="0" lang="en-US" sz="2400" spc="-1" strike="noStrike">
                <a:solidFill>
                  <a:schemeClr val="dk1"/>
                </a:solidFill>
                <a:latin typeface="Georgia"/>
              </a:rPr>
              <a:t>Fill in it automatically with</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lang="en-US" sz="2400" spc="-1" strike="noStrike">
                <a:solidFill>
                  <a:schemeClr val="dk2"/>
                </a:solidFill>
                <a:latin typeface="Georgia"/>
              </a:rPr>
              <a:t>a global constant : e.g., “unknown”, a new class?! </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lang="en-US" sz="2400" spc="-1" strike="noStrike">
                <a:solidFill>
                  <a:schemeClr val="dk2"/>
                </a:solidFill>
                <a:latin typeface="Georgia"/>
              </a:rPr>
              <a:t>the attribute mean</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lang="en-US" sz="2400" spc="-1" strike="noStrike">
                <a:solidFill>
                  <a:schemeClr val="dk2"/>
                </a:solidFill>
                <a:latin typeface="Georgia"/>
              </a:rPr>
              <a:t>the attribute mean for all samples belonging to the same class: smarter</a:t>
            </a:r>
            <a:endParaRPr b="0" lang="en-US" sz="2400" spc="-1" strike="noStrike">
              <a:solidFill>
                <a:schemeClr val="dk1"/>
              </a:solidFill>
              <a:latin typeface="Georgia"/>
            </a:endParaRPr>
          </a:p>
          <a:p>
            <a:pPr lvl="1" marL="548640" indent="-274320">
              <a:lnSpc>
                <a:spcPct val="120000"/>
              </a:lnSpc>
              <a:spcBef>
                <a:spcPts val="479"/>
              </a:spcBef>
              <a:buClr>
                <a:srgbClr val="ccb400"/>
              </a:buClr>
              <a:buSzPct val="70000"/>
              <a:buFont typeface="Wingdings" charset="2"/>
              <a:buChar char=""/>
            </a:pPr>
            <a:r>
              <a:rPr b="0" lang="en-US" sz="2400" spc="-1" strike="noStrike">
                <a:solidFill>
                  <a:schemeClr val="hlink"/>
                </a:solidFill>
                <a:latin typeface="Georgia"/>
              </a:rPr>
              <a:t>the most probable value: inference-based such as Bayesian formula or decision tree</a:t>
            </a:r>
            <a:endParaRPr b="0" lang="en-US" sz="2400" spc="-1" strike="noStrike">
              <a:solidFill>
                <a:schemeClr val="dk1"/>
              </a:solidFill>
              <a:latin typeface="Georgia"/>
            </a:endParaRPr>
          </a:p>
        </p:txBody>
      </p:sp>
      <p:sp>
        <p:nvSpPr>
          <p:cNvPr id="300" name="PlaceHolder 3"/>
          <p:cNvSpPr>
            <a:spLocks noGrp="1"/>
          </p:cNvSpPr>
          <p:nvPr>
            <p:ph type="dt" idx="56"/>
          </p:nvPr>
        </p:nvSpPr>
        <p:spPr>
          <a:xfrm>
            <a:off x="5791320" y="6405480"/>
            <a:ext cx="3044520" cy="36468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ffffff"/>
                </a:solidFill>
                <a:latin typeface="Tahoma"/>
              </a:defRPr>
            </a:lvl1pPr>
          </a:lstStyle>
          <a:p>
            <a:pPr indent="0" algn="r">
              <a:lnSpc>
                <a:spcPct val="100000"/>
              </a:lnSpc>
              <a:buNone/>
            </a:pPr>
            <a:fld id="{51CDE6D3-6815-47FA-AD14-DC066DD00C60}" type="datetime1">
              <a:rPr b="0" lang="en-US" sz="1400" spc="-1" strike="noStrike">
                <a:solidFill>
                  <a:srgbClr val="ffffff"/>
                </a:solidFill>
                <a:latin typeface="Tahoma"/>
              </a:rPr>
              <a:t>11/15/2024</a:t>
            </a:fld>
            <a:endParaRPr b="0" lang="en-GB" sz="1400" spc="-1" strike="noStrike">
              <a:solidFill>
                <a:srgbClr val="000000"/>
              </a:solidFill>
              <a:latin typeface="Times New Roman"/>
            </a:endParaRPr>
          </a:p>
        </p:txBody>
      </p:sp>
      <p:sp>
        <p:nvSpPr>
          <p:cNvPr id="301" name="PlaceHolder 4"/>
          <p:cNvSpPr>
            <a:spLocks noGrp="1"/>
          </p:cNvSpPr>
          <p:nvPr>
            <p:ph type="sldNum" idx="57"/>
          </p:nvPr>
        </p:nvSpPr>
        <p:spPr>
          <a:xfrm>
            <a:off x="4362480" y="1027080"/>
            <a:ext cx="456840" cy="441000"/>
          </a:xfrm>
          <a:prstGeom prst="rect">
            <a:avLst/>
          </a:prstGeom>
          <a:noFill/>
          <a:ln w="0">
            <a:noFill/>
          </a:ln>
        </p:spPr>
        <p:txBody>
          <a:bodyPr lIns="45720" rIns="45720" tIns="45000" bIns="45000" anchor="ctr">
            <a:noAutofit/>
          </a:bodyPr>
          <a:lstStyle>
            <a:lvl1pPr indent="0" algn="ctr">
              <a:lnSpc>
                <a:spcPct val="100000"/>
              </a:lnSpc>
              <a:buNone/>
              <a:defRPr b="0" lang="en-US" sz="1600" spc="-1" strike="noStrike">
                <a:solidFill>
                  <a:schemeClr val="accent3">
                    <a:shade val="75000"/>
                  </a:schemeClr>
                </a:solidFill>
                <a:latin typeface="Tahoma"/>
              </a:defRPr>
            </a:lvl1pPr>
          </a:lstStyle>
          <a:p>
            <a:pPr indent="0" algn="ctr">
              <a:lnSpc>
                <a:spcPct val="100000"/>
              </a:lnSpc>
              <a:buNone/>
            </a:pPr>
            <a:fld id="{52E5E52D-36A6-4A7A-8484-AD3714349623}" type="slidenum">
              <a:rPr b="0" lang="en-US" sz="1600" spc="-1" strike="noStrike">
                <a:solidFill>
                  <a:schemeClr val="accent3">
                    <a:shade val="75000"/>
                  </a:schemeClr>
                </a:solidFill>
                <a:latin typeface="Tahoma"/>
              </a:rPr>
              <a:t>9</a:t>
            </a:fld>
            <a:endParaRPr b="0" lang="en-GB" sz="1600" spc="-1" strike="noStrike">
              <a:solidFill>
                <a:srgbClr val="000000"/>
              </a:solidFill>
              <a:latin typeface="Times New Roman"/>
            </a:endParaRPr>
          </a:p>
        </p:txBody>
      </p:sp>
    </p:spTree>
  </p:cSld>
</p:sld>
</file>

<file path=ppt/theme/_rels/them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_rels/them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
</Relationships>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10.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1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1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3.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4.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5.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6.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7.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8.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ppt/theme/theme9.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pitchFamily="0" charset="1"/>
        <a:ea typeface=""/>
        <a:cs typeface=""/>
      </a:majorFont>
      <a:minorFont>
        <a:latin typeface="Georgia" pitchFamily="0" charset="1"/>
        <a:ea typeface=""/>
        <a:cs typeface=""/>
      </a:minorFont>
    </a:fontScheme>
    <a:fmtScheme>
      <a:fillStyleLst>
        <a:solidFill>
          <a:schemeClr val="phClr"/>
        </a:solidFill>
        <a:solidFill>
          <a:schemeClr val="phClr">
            <a:tint val="45000"/>
          </a:schemeClr>
        </a:solidFill>
        <a:solidFill>
          <a:schemeClr val="phClr">
            <a:tint val="95000"/>
          </a:schemeClr>
        </a:solidFill>
      </a:fillStyleLst>
      <a:lnStyleLst>
        <a:ln w="9525" cap="flat" cmpd="sng" algn="ctr">
          <a:prstDash val="solid"/>
        </a:ln>
        <a:ln w="11429" cap="flat" cmpd="sng" algn="ctr">
          <a:prstDash val="sysDash"/>
        </a:ln>
        <a:ln w="200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1"/>
          <a:srcRect l="0" t="0" r="0" b="0"/>
          <a:tile tx="0" ty="0" sx="85000" sy="85000" flip="none" algn="tl"/>
        </a:blipFill>
        <a:blipFill rotWithShape="0">
          <a:blip r:embed="rId2"/>
          <a:srcRect l="0" t="0" r="0" b="0"/>
          <a:tile tx="0" ty="0" sx="65000" sy="65000" flip="none" algn="tl"/>
        </a:blip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13025</TotalTime>
  <Application>LibreOffice/24.2.6.2$Linux_X86_64 LibreOffice_project/420$Build-2</Application>
  <AppVersion>15.0000</AppVersion>
  <Words>3980</Words>
  <Paragraphs>621</Paragraphs>
  <Company>S.F.U.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1998-06-19T04:38:52Z</dcterms:created>
  <dc:creator>Jiawei Han</dc:creator>
  <dc:description/>
  <dc:language>en-GB</dc:language>
  <cp:lastModifiedBy/>
  <cp:lastPrinted>2012-08-31T15:02:48Z</cp:lastPrinted>
  <dcterms:modified xsi:type="dcterms:W3CDTF">2024-11-15T23:33:38Z</dcterms:modified>
  <cp:revision>886</cp:revision>
  <dc:subject/>
  <dc:title>No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46</vt:i4>
  </property>
  <property fmtid="{D5CDD505-2E9C-101B-9397-08002B2CF9AE}" pid="3" name="PresentationFormat">
    <vt:lpwstr>On-screen Show (4:3)</vt:lpwstr>
  </property>
  <property fmtid="{D5CDD505-2E9C-101B-9397-08002B2CF9AE}" pid="4" name="Slides">
    <vt:i4>59</vt:i4>
  </property>
</Properties>
</file>