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Hypothesis Representation and Cost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Hypothesis Function:</a:t>
            </a:r>
          </a:p>
          <a:p>
            <a:r>
              <a:t>   h_θ(x) = σ(θᵀx) = 1 / (1 + e^(-θᵀx))</a:t>
            </a:r>
          </a:p>
          <a:p>
            <a:r>
              <a:t>   - h_θ(x): Probability of the positive class.</a:t>
            </a:r>
          </a:p>
          <a:p>
            <a:r>
              <a:t>   - σ(z): Sigmoid function maps z to [0, 1].</a:t>
            </a:r>
          </a:p>
          <a:p>
            <a:r>
              <a:t>   - θᵀx: Linear combination of weights and features.</a:t>
            </a:r>
          </a:p>
          <a:p/>
          <a:p>
            <a:r>
              <a:t>2. Linear Combination:</a:t>
            </a:r>
          </a:p>
          <a:p>
            <a:r>
              <a:t>   z = θ₀x₀ + θ₁x₁</a:t>
            </a:r>
          </a:p>
          <a:p/>
          <a:p>
            <a:r>
              <a:t>3. Sigmoid Function:</a:t>
            </a:r>
          </a:p>
          <a:p>
            <a:r>
              <a:t>   σ(z) = 1 / (1 + e^(-z))</a:t>
            </a:r>
          </a:p>
          <a:p>
            <a:r>
              <a:t>   - Compresses z to the range [0, 1].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Single Training Example:</a:t>
            </a:r>
          </a:p>
          <a:p>
            <a:r>
              <a:t>   J(θ) = - [y log(h_θ(x)) + (1 - y) log(1 - h_θ(x))]</a:t>
            </a:r>
          </a:p>
          <a:p/>
          <a:p>
            <a:r>
              <a:t>2. Whole Dataset:</a:t>
            </a:r>
          </a:p>
          <a:p>
            <a:r>
              <a:t>   J(θ) = -(1/m) Σ [y^(i) log(h_θ(x^(i))) + (1 - y^(i)) log(1 - h_θ(x^(i)))]</a:t>
            </a:r>
          </a:p>
          <a:p/>
          <a:p>
            <a:r>
              <a:t>3. Cases:</a:t>
            </a:r>
          </a:p>
          <a:p>
            <a:r>
              <a:t>   - y = 1: J(θ) = - log(h_θ(x))</a:t>
            </a:r>
          </a:p>
          <a:p>
            <a:r>
              <a:t>   - y = 0: J(θ) = - log(1 - h_θ(x))</a:t>
            </a:r>
          </a:p>
          <a:p/>
          <a:p>
            <a:r>
              <a:t>   Penalizes predictions far from the true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Given:</a:t>
            </a:r>
          </a:p>
          <a:p>
            <a:r>
              <a:t>   - y = 1 (positive class).</a:t>
            </a:r>
          </a:p>
          <a:p>
            <a:r>
              <a:t>   - h_θ(x) = 0.9 (predicted probability).</a:t>
            </a:r>
          </a:p>
          <a:p/>
          <a:p>
            <a:r>
              <a:t>2. Cost Calculation:</a:t>
            </a:r>
          </a:p>
          <a:p>
            <a:r>
              <a:t>   J(θ) = - log(0.9) ≈ 0.105</a:t>
            </a:r>
          </a:p>
          <a:p/>
          <a:p>
            <a:r>
              <a:t>3. If h_θ(x) = 0.1:</a:t>
            </a:r>
          </a:p>
          <a:p>
            <a:r>
              <a:t>   J(θ) = - log(0.1) ≈ 2.302</a:t>
            </a:r>
          </a:p>
          <a:p/>
          <a:p>
            <a:r>
              <a:t>   - Large cost when prediction is far from true label.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Descent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minimize J(θ), compute the gradient:</a:t>
            </a:r>
          </a:p>
          <a:p/>
          <a:p>
            <a:r>
              <a:t>∂J(θ)/∂θ_j = (1/m) Σ (h_θ(x^(i)) - y^(i)) x_j^(i)</a:t>
            </a:r>
          </a:p>
          <a:p/>
          <a:p>
            <a:r>
              <a:t>- Update θ to reduce the cost iteratively.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