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Quintessential"/>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84">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84"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Quintessential-regular.fnt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blip>
          <a:stretch>
            <a:fillRect/>
          </a:stretch>
        </a:blipFill>
      </p:bgPr>
    </p:bg>
    <p:spTree>
      <p:nvGrpSpPr>
        <p:cNvPr id="12" name="Shape 12"/>
        <p:cNvGrpSpPr/>
        <p:nvPr/>
      </p:nvGrpSpPr>
      <p:grpSpPr>
        <a:xfrm>
          <a:off x="0" y="0"/>
          <a:ext cx="0" cy="0"/>
          <a:chOff x="0" y="0"/>
          <a:chExt cx="0" cy="0"/>
        </a:xfrm>
      </p:grpSpPr>
      <p:pic>
        <p:nvPicPr>
          <p:cNvPr id="13" name="Google Shape;13;p2"/>
          <p:cNvPicPr preferRelativeResize="0"/>
          <p:nvPr/>
        </p:nvPicPr>
        <p:blipFill rotWithShape="1">
          <a:blip r:embed="rId3">
            <a:alphaModFix/>
          </a:blip>
          <a:srcRect b="0" l="0" r="0" t="0"/>
          <a:stretch/>
        </p:blipFill>
        <p:spPr>
          <a:xfrm>
            <a:off x="615507" y="1108584"/>
            <a:ext cx="3172779" cy="1031154"/>
          </a:xfrm>
          <a:prstGeom prst="rect">
            <a:avLst/>
          </a:prstGeom>
          <a:noFill/>
          <a:ln>
            <a:noFill/>
          </a:ln>
        </p:spPr>
      </p:pic>
      <p:sp>
        <p:nvSpPr>
          <p:cNvPr id="14" name="Google Shape;14;p2"/>
          <p:cNvSpPr txBox="1"/>
          <p:nvPr>
            <p:ph idx="1" type="body"/>
          </p:nvPr>
        </p:nvSpPr>
        <p:spPr>
          <a:xfrm>
            <a:off x="4671734" y="3942186"/>
            <a:ext cx="6444503"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000000"/>
              </a:buClr>
              <a:buSzPts val="4000"/>
              <a:buNone/>
              <a:defRPr sz="4000" cap="none">
                <a:solidFill>
                  <a:srgbClr val="000000"/>
                </a:solidFill>
                <a:latin typeface="Calibri"/>
                <a:ea typeface="Calibri"/>
                <a:cs typeface="Calibri"/>
                <a:sym typeface="Calibri"/>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900"/>
              <a:buNone/>
              <a:defRPr sz="19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5" name="Google Shape;15;p2"/>
          <p:cNvSpPr txBox="1"/>
          <p:nvPr>
            <p:ph type="title"/>
          </p:nvPr>
        </p:nvSpPr>
        <p:spPr>
          <a:xfrm>
            <a:off x="4678082" y="899316"/>
            <a:ext cx="6453095"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0000"/>
              </a:buClr>
              <a:buSzPts val="5500"/>
              <a:buFont typeface="Calibri"/>
              <a:buNone/>
              <a:defRPr b="1" sz="5500" cap="none">
                <a:solidFill>
                  <a:srgbClr val="00000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nvSpPr>
        <p:spPr>
          <a:xfrm>
            <a:off x="615507" y="4554070"/>
            <a:ext cx="3702531" cy="1988237"/>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i="0" lang="en-US" sz="1400" u="none" cap="none" strike="noStrike">
                <a:solidFill>
                  <a:schemeClr val="lt1"/>
                </a:solidFill>
                <a:latin typeface="Calibri"/>
                <a:ea typeface="Calibri"/>
                <a:cs typeface="Calibri"/>
                <a:sym typeface="Calibri"/>
              </a:rPr>
              <a:t>Intetics Inc. </a:t>
            </a:r>
            <a:endParaRPr/>
          </a:p>
          <a:p>
            <a:pPr indent="0" lvl="0" marL="0" marR="0" rtl="0" algn="l">
              <a:lnSpc>
                <a:spcPct val="110000"/>
              </a:lnSpc>
              <a:spcBef>
                <a:spcPts val="0"/>
              </a:spcBef>
              <a:spcAft>
                <a:spcPts val="0"/>
              </a:spcAft>
              <a:buNone/>
            </a:pPr>
            <a:r>
              <a:rPr b="0" i="0" lang="en-US" sz="1400" u="none" cap="none" strike="noStrike">
                <a:solidFill>
                  <a:schemeClr val="lt1"/>
                </a:solidFill>
                <a:latin typeface="Calibri"/>
                <a:ea typeface="Calibri"/>
                <a:cs typeface="Calibri"/>
                <a:sym typeface="Calibri"/>
              </a:rPr>
              <a:t>10001 Tamiami Trl N, Suite 114 </a:t>
            </a:r>
            <a:endParaRPr b="0" i="0" sz="1400" u="none" cap="none" strike="noStrike">
              <a:solidFill>
                <a:schemeClr val="lt1"/>
              </a:solidFill>
              <a:latin typeface="Calibri"/>
              <a:ea typeface="Calibri"/>
              <a:cs typeface="Calibri"/>
              <a:sym typeface="Calibri"/>
            </a:endParaRPr>
          </a:p>
          <a:p>
            <a:pPr indent="0" lvl="0" marL="0" marR="0" rtl="0" algn="l">
              <a:lnSpc>
                <a:spcPct val="110000"/>
              </a:lnSpc>
              <a:spcBef>
                <a:spcPts val="0"/>
              </a:spcBef>
              <a:spcAft>
                <a:spcPts val="0"/>
              </a:spcAft>
              <a:buNone/>
            </a:pPr>
            <a:r>
              <a:rPr b="0" i="0" lang="en-US" sz="1400" u="none" cap="none" strike="noStrike">
                <a:solidFill>
                  <a:schemeClr val="lt1"/>
                </a:solidFill>
                <a:latin typeface="Calibri"/>
                <a:ea typeface="Calibri"/>
                <a:cs typeface="Calibri"/>
                <a:sym typeface="Calibri"/>
              </a:rPr>
              <a:t>Naples, Florida 34108</a:t>
            </a:r>
            <a:endParaRPr b="0" i="0" sz="1400" u="none" cap="none" strike="noStrike">
              <a:solidFill>
                <a:schemeClr val="lt1"/>
              </a:solidFill>
              <a:latin typeface="Calibri"/>
              <a:ea typeface="Calibri"/>
              <a:cs typeface="Calibri"/>
              <a:sym typeface="Calibri"/>
            </a:endParaRPr>
          </a:p>
          <a:p>
            <a:pPr indent="0" lvl="0" marL="0" marR="0" rtl="0" algn="l">
              <a:lnSpc>
                <a:spcPct val="110000"/>
              </a:lnSpc>
              <a:spcBef>
                <a:spcPts val="0"/>
              </a:spcBef>
              <a:spcAft>
                <a:spcPts val="0"/>
              </a:spcAft>
              <a:buNone/>
            </a:pPr>
            <a:r>
              <a:rPr b="0" i="0" lang="en-US" sz="1400" u="none" cap="none" strike="noStrike">
                <a:solidFill>
                  <a:schemeClr val="lt1"/>
                </a:solidFill>
                <a:latin typeface="Calibri"/>
                <a:ea typeface="Calibri"/>
                <a:cs typeface="Calibri"/>
                <a:sym typeface="Calibri"/>
              </a:rPr>
              <a:t>United States</a:t>
            </a:r>
            <a:endParaRPr b="0" i="0" sz="1400" u="none" cap="none" strike="noStrike">
              <a:solidFill>
                <a:schemeClr val="lt1"/>
              </a:solidFill>
              <a:latin typeface="Calibri"/>
              <a:ea typeface="Calibri"/>
              <a:cs typeface="Calibri"/>
              <a:sym typeface="Calibri"/>
            </a:endParaRPr>
          </a:p>
          <a:p>
            <a:pPr indent="0" lvl="0" marL="0" marR="0" rtl="0" algn="l">
              <a:lnSpc>
                <a:spcPct val="110000"/>
              </a:lnSpc>
              <a:spcBef>
                <a:spcPts val="0"/>
              </a:spcBef>
              <a:spcAft>
                <a:spcPts val="0"/>
              </a:spcAft>
              <a:buNone/>
            </a:pPr>
            <a:r>
              <a:rPr b="0" i="0" lang="en-US" sz="1400" u="none" cap="none" strike="noStrike">
                <a:solidFill>
                  <a:schemeClr val="lt1"/>
                </a:solidFill>
                <a:latin typeface="Calibri"/>
                <a:ea typeface="Calibri"/>
                <a:cs typeface="Calibri"/>
                <a:sym typeface="Calibri"/>
              </a:rPr>
              <a:t> </a:t>
            </a:r>
            <a:endParaRPr/>
          </a:p>
          <a:p>
            <a:pPr indent="0" lvl="0" marL="0" marR="0" rtl="0" algn="l">
              <a:lnSpc>
                <a:spcPct val="110000"/>
              </a:lnSpc>
              <a:spcBef>
                <a:spcPts val="0"/>
              </a:spcBef>
              <a:spcAft>
                <a:spcPts val="0"/>
              </a:spcAft>
              <a:buNone/>
            </a:pPr>
            <a:r>
              <a:rPr b="1" i="0" lang="en-US" sz="1400" u="none" cap="none" strike="noStrike">
                <a:solidFill>
                  <a:schemeClr val="lt1"/>
                </a:solidFill>
                <a:latin typeface="Calibri"/>
                <a:ea typeface="Calibri"/>
                <a:cs typeface="Calibri"/>
                <a:sym typeface="Calibri"/>
              </a:rPr>
              <a:t>www.intetics.com</a:t>
            </a:r>
            <a:endParaRPr b="1" i="0" sz="1400" u="none" cap="none" strike="noStrike">
              <a:solidFill>
                <a:schemeClr val="lt1"/>
              </a:solidFill>
              <a:latin typeface="Calibri"/>
              <a:ea typeface="Calibri"/>
              <a:cs typeface="Calibri"/>
              <a:sym typeface="Calibri"/>
            </a:endParaRPr>
          </a:p>
          <a:p>
            <a:pPr indent="0" lvl="0" marL="0" marR="0" rtl="0" algn="l">
              <a:lnSpc>
                <a:spcPct val="110000"/>
              </a:lnSpc>
              <a:spcBef>
                <a:spcPts val="0"/>
              </a:spcBef>
              <a:spcAft>
                <a:spcPts val="0"/>
              </a:spcAft>
              <a:buNone/>
            </a:pPr>
            <a:r>
              <a:rPr b="0" i="0" lang="en-US" sz="1400" u="none" cap="none" strike="noStrike">
                <a:solidFill>
                  <a:schemeClr val="lt1"/>
                </a:solidFill>
                <a:latin typeface="Calibri"/>
                <a:ea typeface="Calibri"/>
                <a:cs typeface="Calibri"/>
                <a:sym typeface="Calibri"/>
              </a:rPr>
              <a:t>intetics@intetics.com</a:t>
            </a:r>
            <a:endParaRPr b="0" i="0" sz="1400" u="none" cap="none" strike="noStrike">
              <a:solidFill>
                <a:schemeClr val="lt1"/>
              </a:solidFill>
              <a:latin typeface="Calibri"/>
              <a:ea typeface="Calibri"/>
              <a:cs typeface="Calibri"/>
              <a:sym typeface="Calibri"/>
            </a:endParaRPr>
          </a:p>
          <a:p>
            <a:pPr indent="0" lvl="0" marL="0" marR="0" rtl="0" algn="l">
              <a:lnSpc>
                <a:spcPct val="110000"/>
              </a:lnSpc>
              <a:spcBef>
                <a:spcPts val="0"/>
              </a:spcBef>
              <a:spcAft>
                <a:spcPts val="0"/>
              </a:spcAft>
              <a:buNone/>
            </a:pPr>
            <a:r>
              <a:rPr b="0" i="0" lang="en-US" sz="1400" u="none" cap="none" strike="noStrike">
                <a:solidFill>
                  <a:schemeClr val="lt1"/>
                </a:solidFill>
                <a:latin typeface="Calibri"/>
                <a:ea typeface="Calibri"/>
                <a:cs typeface="Calibri"/>
                <a:sym typeface="Calibri"/>
              </a:rPr>
              <a:t>Office: +1-239-217-4907</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11"/>
          <p:cNvSpPr txBox="1"/>
          <p:nvPr>
            <p:ph idx="1" type="body"/>
          </p:nvPr>
        </p:nvSpPr>
        <p:spPr>
          <a:xfrm>
            <a:off x="4671734" y="3775066"/>
            <a:ext cx="6444503"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000000"/>
              </a:buClr>
              <a:buSzPts val="4000"/>
              <a:buNone/>
              <a:defRPr sz="4000" cap="none">
                <a:solidFill>
                  <a:srgbClr val="000000"/>
                </a:solidFill>
                <a:latin typeface="Calibri"/>
                <a:ea typeface="Calibri"/>
                <a:cs typeface="Calibri"/>
                <a:sym typeface="Calibri"/>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900"/>
              <a:buNone/>
              <a:defRPr sz="19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62" name="Google Shape;62;p11"/>
          <p:cNvSpPr txBox="1"/>
          <p:nvPr>
            <p:ph type="title"/>
          </p:nvPr>
        </p:nvSpPr>
        <p:spPr>
          <a:xfrm>
            <a:off x="4678082" y="732196"/>
            <a:ext cx="6453095"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0000"/>
              </a:buClr>
              <a:buSzPts val="5500"/>
              <a:buFont typeface="Calibri"/>
              <a:buNone/>
              <a:defRPr b="1" sz="5500" cap="none">
                <a:solidFill>
                  <a:srgbClr val="00000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p:cSld name="Final Slide">
    <p:bg>
      <p:bgPr>
        <a:blipFill>
          <a:blip r:embed="rId2">
            <a:alphaModFix/>
          </a:blip>
          <a:stretch>
            <a:fillRect/>
          </a:stretch>
        </a:blipFill>
      </p:bgPr>
    </p:bg>
    <p:spTree>
      <p:nvGrpSpPr>
        <p:cNvPr id="63" name="Shape 63"/>
        <p:cNvGrpSpPr/>
        <p:nvPr/>
      </p:nvGrpSpPr>
      <p:grpSpPr>
        <a:xfrm>
          <a:off x="0" y="0"/>
          <a:ext cx="0" cy="0"/>
          <a:chOff x="0" y="0"/>
          <a:chExt cx="0" cy="0"/>
        </a:xfrm>
      </p:grpSpPr>
      <p:pic>
        <p:nvPicPr>
          <p:cNvPr id="64" name="Google Shape;64;p12"/>
          <p:cNvPicPr preferRelativeResize="0"/>
          <p:nvPr/>
        </p:nvPicPr>
        <p:blipFill rotWithShape="1">
          <a:blip r:embed="rId3">
            <a:alphaModFix/>
          </a:blip>
          <a:srcRect b="0" l="0" r="0" t="0"/>
          <a:stretch/>
        </p:blipFill>
        <p:spPr>
          <a:xfrm>
            <a:off x="615507" y="1108584"/>
            <a:ext cx="3172779" cy="1031154"/>
          </a:xfrm>
          <a:prstGeom prst="rect">
            <a:avLst/>
          </a:prstGeom>
          <a:noFill/>
          <a:ln>
            <a:noFill/>
          </a:ln>
        </p:spPr>
      </p:pic>
      <p:sp>
        <p:nvSpPr>
          <p:cNvPr id="65" name="Google Shape;65;p12"/>
          <p:cNvSpPr txBox="1"/>
          <p:nvPr>
            <p:ph type="ctrTitle"/>
          </p:nvPr>
        </p:nvSpPr>
        <p:spPr>
          <a:xfrm>
            <a:off x="4698414" y="2791668"/>
            <a:ext cx="7493586" cy="2343662"/>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rgbClr val="000000"/>
              </a:buClr>
              <a:buSzPts val="8000"/>
              <a:buFont typeface="Calibri"/>
              <a:buNone/>
              <a:defRPr sz="8000">
                <a:solidFill>
                  <a:srgbClr val="00000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2"/>
          <p:cNvSpPr txBox="1"/>
          <p:nvPr/>
        </p:nvSpPr>
        <p:spPr>
          <a:xfrm>
            <a:off x="615507" y="4554070"/>
            <a:ext cx="3702531" cy="1988237"/>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lang="en-US" sz="1400">
                <a:solidFill>
                  <a:schemeClr val="lt1"/>
                </a:solidFill>
                <a:latin typeface="Calibri"/>
                <a:ea typeface="Calibri"/>
                <a:cs typeface="Calibri"/>
                <a:sym typeface="Calibri"/>
              </a:rPr>
              <a:t>Intetics Inc. </a:t>
            </a:r>
            <a:endParaRPr/>
          </a:p>
          <a:p>
            <a:pPr indent="0" lvl="0" marL="0" marR="0" rtl="0" algn="l">
              <a:lnSpc>
                <a:spcPct val="110000"/>
              </a:lnSpc>
              <a:spcBef>
                <a:spcPts val="0"/>
              </a:spcBef>
              <a:spcAft>
                <a:spcPts val="0"/>
              </a:spcAft>
              <a:buNone/>
            </a:pPr>
            <a:r>
              <a:rPr lang="en-US" sz="1400">
                <a:solidFill>
                  <a:schemeClr val="lt1"/>
                </a:solidFill>
                <a:latin typeface="Calibri"/>
                <a:ea typeface="Calibri"/>
                <a:cs typeface="Calibri"/>
                <a:sym typeface="Calibri"/>
              </a:rPr>
              <a:t>10001 Tamiami Trl N, Suite 114 </a:t>
            </a:r>
            <a:endParaRPr sz="1400">
              <a:solidFill>
                <a:schemeClr val="lt1"/>
              </a:solidFill>
              <a:latin typeface="Calibri"/>
              <a:ea typeface="Calibri"/>
              <a:cs typeface="Calibri"/>
              <a:sym typeface="Calibri"/>
            </a:endParaRPr>
          </a:p>
          <a:p>
            <a:pPr indent="0" lvl="0" marL="0" marR="0" rtl="0" algn="l">
              <a:lnSpc>
                <a:spcPct val="110000"/>
              </a:lnSpc>
              <a:spcBef>
                <a:spcPts val="0"/>
              </a:spcBef>
              <a:spcAft>
                <a:spcPts val="0"/>
              </a:spcAft>
              <a:buNone/>
            </a:pPr>
            <a:r>
              <a:rPr lang="en-US" sz="1400">
                <a:solidFill>
                  <a:schemeClr val="lt1"/>
                </a:solidFill>
                <a:latin typeface="Calibri"/>
                <a:ea typeface="Calibri"/>
                <a:cs typeface="Calibri"/>
                <a:sym typeface="Calibri"/>
              </a:rPr>
              <a:t>Naples, Florida 34108</a:t>
            </a:r>
            <a:endParaRPr sz="1400">
              <a:solidFill>
                <a:schemeClr val="lt1"/>
              </a:solidFill>
              <a:latin typeface="Calibri"/>
              <a:ea typeface="Calibri"/>
              <a:cs typeface="Calibri"/>
              <a:sym typeface="Calibri"/>
            </a:endParaRPr>
          </a:p>
          <a:p>
            <a:pPr indent="0" lvl="0" marL="0" marR="0" rtl="0" algn="l">
              <a:lnSpc>
                <a:spcPct val="110000"/>
              </a:lnSpc>
              <a:spcBef>
                <a:spcPts val="0"/>
              </a:spcBef>
              <a:spcAft>
                <a:spcPts val="0"/>
              </a:spcAft>
              <a:buNone/>
            </a:pPr>
            <a:r>
              <a:rPr lang="en-US" sz="1400">
                <a:solidFill>
                  <a:schemeClr val="lt1"/>
                </a:solidFill>
                <a:latin typeface="Calibri"/>
                <a:ea typeface="Calibri"/>
                <a:cs typeface="Calibri"/>
                <a:sym typeface="Calibri"/>
              </a:rPr>
              <a:t>United States</a:t>
            </a:r>
            <a:endParaRPr sz="1400">
              <a:solidFill>
                <a:schemeClr val="lt1"/>
              </a:solidFill>
              <a:latin typeface="Calibri"/>
              <a:ea typeface="Calibri"/>
              <a:cs typeface="Calibri"/>
              <a:sym typeface="Calibri"/>
            </a:endParaRPr>
          </a:p>
          <a:p>
            <a:pPr indent="0" lvl="0" marL="0" marR="0" rtl="0" algn="l">
              <a:lnSpc>
                <a:spcPct val="110000"/>
              </a:lnSpc>
              <a:spcBef>
                <a:spcPts val="0"/>
              </a:spcBef>
              <a:spcAft>
                <a:spcPts val="0"/>
              </a:spcAft>
              <a:buNone/>
            </a:pPr>
            <a:r>
              <a:rPr lang="en-US" sz="1400">
                <a:solidFill>
                  <a:schemeClr val="lt1"/>
                </a:solidFill>
                <a:latin typeface="Calibri"/>
                <a:ea typeface="Calibri"/>
                <a:cs typeface="Calibri"/>
                <a:sym typeface="Calibri"/>
              </a:rPr>
              <a:t> </a:t>
            </a:r>
            <a:endParaRPr/>
          </a:p>
          <a:p>
            <a:pPr indent="0" lvl="0" marL="0" marR="0" rtl="0" algn="l">
              <a:lnSpc>
                <a:spcPct val="110000"/>
              </a:lnSpc>
              <a:spcBef>
                <a:spcPts val="0"/>
              </a:spcBef>
              <a:spcAft>
                <a:spcPts val="0"/>
              </a:spcAft>
              <a:buNone/>
            </a:pPr>
            <a:r>
              <a:rPr b="1" lang="en-US" sz="1400">
                <a:solidFill>
                  <a:schemeClr val="lt1"/>
                </a:solidFill>
                <a:latin typeface="Calibri"/>
                <a:ea typeface="Calibri"/>
                <a:cs typeface="Calibri"/>
                <a:sym typeface="Calibri"/>
              </a:rPr>
              <a:t>www.intetics.com</a:t>
            </a:r>
            <a:endParaRPr b="1" sz="1400">
              <a:solidFill>
                <a:schemeClr val="lt1"/>
              </a:solidFill>
              <a:latin typeface="Calibri"/>
              <a:ea typeface="Calibri"/>
              <a:cs typeface="Calibri"/>
              <a:sym typeface="Calibri"/>
            </a:endParaRPr>
          </a:p>
          <a:p>
            <a:pPr indent="0" lvl="0" marL="0" marR="0" rtl="0" algn="l">
              <a:lnSpc>
                <a:spcPct val="110000"/>
              </a:lnSpc>
              <a:spcBef>
                <a:spcPts val="0"/>
              </a:spcBef>
              <a:spcAft>
                <a:spcPts val="0"/>
              </a:spcAft>
              <a:buNone/>
            </a:pPr>
            <a:r>
              <a:rPr lang="en-US" sz="1400">
                <a:solidFill>
                  <a:schemeClr val="lt1"/>
                </a:solidFill>
                <a:latin typeface="Calibri"/>
                <a:ea typeface="Calibri"/>
                <a:cs typeface="Calibri"/>
                <a:sym typeface="Calibri"/>
              </a:rPr>
              <a:t>intetics@intetics.com</a:t>
            </a:r>
            <a:endParaRPr sz="1400">
              <a:solidFill>
                <a:schemeClr val="lt1"/>
              </a:solidFill>
              <a:latin typeface="Calibri"/>
              <a:ea typeface="Calibri"/>
              <a:cs typeface="Calibri"/>
              <a:sym typeface="Calibri"/>
            </a:endParaRPr>
          </a:p>
          <a:p>
            <a:pPr indent="0" lvl="0" marL="0" marR="0" rtl="0" algn="l">
              <a:lnSpc>
                <a:spcPct val="110000"/>
              </a:lnSpc>
              <a:spcBef>
                <a:spcPts val="0"/>
              </a:spcBef>
              <a:spcAft>
                <a:spcPts val="0"/>
              </a:spcAft>
              <a:buNone/>
            </a:pPr>
            <a:r>
              <a:rPr lang="en-US" sz="1400">
                <a:solidFill>
                  <a:schemeClr val="lt1"/>
                </a:solidFill>
                <a:latin typeface="Calibri"/>
                <a:ea typeface="Calibri"/>
                <a:cs typeface="Calibri"/>
                <a:sym typeface="Calibri"/>
              </a:rPr>
              <a:t>Office: +1-239-217-4907</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blipFill>
          <a:blip r:embed="rId2">
            <a:alphaModFix/>
          </a:blip>
          <a:stretch>
            <a:fillRect/>
          </a:stretch>
        </a:blipFill>
      </p:bgPr>
    </p:bg>
    <p:spTree>
      <p:nvGrpSpPr>
        <p:cNvPr id="17" name="Shape 17"/>
        <p:cNvGrpSpPr/>
        <p:nvPr/>
      </p:nvGrpSpPr>
      <p:grpSpPr>
        <a:xfrm>
          <a:off x="0" y="0"/>
          <a:ext cx="0" cy="0"/>
          <a:chOff x="0" y="0"/>
          <a:chExt cx="0" cy="0"/>
        </a:xfrm>
      </p:grpSpPr>
      <p:pic>
        <p:nvPicPr>
          <p:cNvPr id="18" name="Google Shape;18;p3"/>
          <p:cNvPicPr preferRelativeResize="0"/>
          <p:nvPr/>
        </p:nvPicPr>
        <p:blipFill rotWithShape="1">
          <a:blip r:embed="rId3">
            <a:alphaModFix/>
          </a:blip>
          <a:srcRect b="0" l="0" r="0" t="0"/>
          <a:stretch/>
        </p:blipFill>
        <p:spPr>
          <a:xfrm>
            <a:off x="750049" y="6215530"/>
            <a:ext cx="1548319" cy="510241"/>
          </a:xfrm>
          <a:prstGeom prst="rect">
            <a:avLst/>
          </a:prstGeom>
          <a:noFill/>
          <a:ln>
            <a:noFill/>
          </a:ln>
        </p:spPr>
      </p:pic>
      <p:sp>
        <p:nvSpPr>
          <p:cNvPr id="19" name="Google Shape;19;p3"/>
          <p:cNvSpPr txBox="1"/>
          <p:nvPr>
            <p:ph idx="1" type="body"/>
          </p:nvPr>
        </p:nvSpPr>
        <p:spPr>
          <a:xfrm>
            <a:off x="742146" y="1429554"/>
            <a:ext cx="5190568" cy="4666446"/>
          </a:xfrm>
          <a:prstGeom prst="rect">
            <a:avLst/>
          </a:prstGeom>
          <a:noFill/>
          <a:ln>
            <a:noFill/>
          </a:ln>
        </p:spPr>
        <p:txBody>
          <a:bodyPr anchorCtr="0" anchor="t" bIns="45700" lIns="91425" spcFirstLastPara="1" rIns="91425" wrap="square" tIns="45700">
            <a:normAutofit/>
          </a:bodyPr>
          <a:lstStyle>
            <a:lvl1pPr indent="-333375" lvl="0" marL="457200" algn="l">
              <a:lnSpc>
                <a:spcPct val="90000"/>
              </a:lnSpc>
              <a:spcBef>
                <a:spcPts val="1000"/>
              </a:spcBef>
              <a:spcAft>
                <a:spcPts val="0"/>
              </a:spcAft>
              <a:buClr>
                <a:schemeClr val="accent2"/>
              </a:buClr>
              <a:buSzPts val="1650"/>
              <a:buFont typeface="Courier New"/>
              <a:buChar char="o"/>
              <a:defRPr>
                <a:solidFill>
                  <a:srgbClr val="000000"/>
                </a:solidFill>
              </a:defRPr>
            </a:lvl1pPr>
            <a:lvl2pPr indent="-323850" lvl="1" marL="914400" algn="l">
              <a:lnSpc>
                <a:spcPct val="90000"/>
              </a:lnSpc>
              <a:spcBef>
                <a:spcPts val="500"/>
              </a:spcBef>
              <a:spcAft>
                <a:spcPts val="0"/>
              </a:spcAft>
              <a:buClr>
                <a:schemeClr val="accent2"/>
              </a:buClr>
              <a:buSzPts val="1500"/>
              <a:buFont typeface="Courier New"/>
              <a:buChar char="o"/>
              <a:defRPr>
                <a:solidFill>
                  <a:srgbClr val="000000"/>
                </a:solidFill>
              </a:defRPr>
            </a:lvl2pPr>
            <a:lvl3pPr indent="-314325" lvl="2" marL="1371600" algn="l">
              <a:lnSpc>
                <a:spcPct val="90000"/>
              </a:lnSpc>
              <a:spcBef>
                <a:spcPts val="500"/>
              </a:spcBef>
              <a:spcAft>
                <a:spcPts val="0"/>
              </a:spcAft>
              <a:buClr>
                <a:schemeClr val="accent2"/>
              </a:buClr>
              <a:buSzPts val="1350"/>
              <a:buFont typeface="Courier New"/>
              <a:buChar char="o"/>
              <a:defRPr>
                <a:solidFill>
                  <a:srgbClr val="000000"/>
                </a:solidFill>
              </a:defRPr>
            </a:lvl3pPr>
            <a:lvl4pPr indent="-304800" lvl="3" marL="1828800" algn="l">
              <a:lnSpc>
                <a:spcPct val="90000"/>
              </a:lnSpc>
              <a:spcBef>
                <a:spcPts val="500"/>
              </a:spcBef>
              <a:spcAft>
                <a:spcPts val="0"/>
              </a:spcAft>
              <a:buClr>
                <a:schemeClr val="accent2"/>
              </a:buClr>
              <a:buSzPts val="1200"/>
              <a:buFont typeface="Courier New"/>
              <a:buChar char="o"/>
              <a:defRPr>
                <a:solidFill>
                  <a:srgbClr val="000000"/>
                </a:solidFill>
              </a:defRPr>
            </a:lvl4pPr>
            <a:lvl5pPr indent="-295275" lvl="4" marL="2286000" algn="l">
              <a:lnSpc>
                <a:spcPct val="90000"/>
              </a:lnSpc>
              <a:spcBef>
                <a:spcPts val="500"/>
              </a:spcBef>
              <a:spcAft>
                <a:spcPts val="0"/>
              </a:spcAft>
              <a:buClr>
                <a:schemeClr val="accent2"/>
              </a:buClr>
              <a:buSzPts val="1050"/>
              <a:buFont typeface="Courier New"/>
              <a:buChar char="o"/>
              <a:defRPr>
                <a:solidFill>
                  <a:srgbClr val="00000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type="title"/>
          </p:nvPr>
        </p:nvSpPr>
        <p:spPr>
          <a:xfrm>
            <a:off x="650664" y="263774"/>
            <a:ext cx="10779336" cy="98669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58220"/>
              </a:buClr>
              <a:buSzPts val="3000"/>
              <a:buFont typeface="Calibri"/>
              <a:buNone/>
              <a:defRPr b="1" sz="3000">
                <a:solidFill>
                  <a:srgbClr val="F5822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2" type="body"/>
          </p:nvPr>
        </p:nvSpPr>
        <p:spPr>
          <a:xfrm>
            <a:off x="6124762" y="1431550"/>
            <a:ext cx="5304846" cy="4668164"/>
          </a:xfrm>
          <a:prstGeom prst="rect">
            <a:avLst/>
          </a:prstGeom>
          <a:noFill/>
          <a:ln>
            <a:noFill/>
          </a:ln>
        </p:spPr>
        <p:txBody>
          <a:bodyPr anchorCtr="0" anchor="t" bIns="45700" lIns="91425" spcFirstLastPara="1" rIns="91425" wrap="square" tIns="45700">
            <a:normAutofit/>
          </a:bodyPr>
          <a:lstStyle>
            <a:lvl1pPr indent="-333375" lvl="0" marL="457200" algn="l">
              <a:lnSpc>
                <a:spcPct val="90000"/>
              </a:lnSpc>
              <a:spcBef>
                <a:spcPts val="1000"/>
              </a:spcBef>
              <a:spcAft>
                <a:spcPts val="0"/>
              </a:spcAft>
              <a:buClr>
                <a:schemeClr val="accent2"/>
              </a:buClr>
              <a:buSzPts val="1650"/>
              <a:buFont typeface="Courier New"/>
              <a:buChar char="o"/>
              <a:defRPr>
                <a:solidFill>
                  <a:srgbClr val="000000"/>
                </a:solidFill>
              </a:defRPr>
            </a:lvl1pPr>
            <a:lvl2pPr indent="-323850" lvl="1" marL="914400" algn="l">
              <a:lnSpc>
                <a:spcPct val="90000"/>
              </a:lnSpc>
              <a:spcBef>
                <a:spcPts val="500"/>
              </a:spcBef>
              <a:spcAft>
                <a:spcPts val="0"/>
              </a:spcAft>
              <a:buClr>
                <a:schemeClr val="accent2"/>
              </a:buClr>
              <a:buSzPts val="1500"/>
              <a:buFont typeface="Courier New"/>
              <a:buChar char="o"/>
              <a:defRPr>
                <a:solidFill>
                  <a:srgbClr val="000000"/>
                </a:solidFill>
              </a:defRPr>
            </a:lvl2pPr>
            <a:lvl3pPr indent="-314325" lvl="2" marL="1371600" algn="l">
              <a:lnSpc>
                <a:spcPct val="90000"/>
              </a:lnSpc>
              <a:spcBef>
                <a:spcPts val="500"/>
              </a:spcBef>
              <a:spcAft>
                <a:spcPts val="0"/>
              </a:spcAft>
              <a:buClr>
                <a:schemeClr val="accent2"/>
              </a:buClr>
              <a:buSzPts val="1350"/>
              <a:buFont typeface="Courier New"/>
              <a:buChar char="o"/>
              <a:defRPr>
                <a:solidFill>
                  <a:srgbClr val="000000"/>
                </a:solidFill>
              </a:defRPr>
            </a:lvl3pPr>
            <a:lvl4pPr indent="-304800" lvl="3" marL="1828800" algn="l">
              <a:lnSpc>
                <a:spcPct val="90000"/>
              </a:lnSpc>
              <a:spcBef>
                <a:spcPts val="500"/>
              </a:spcBef>
              <a:spcAft>
                <a:spcPts val="0"/>
              </a:spcAft>
              <a:buClr>
                <a:schemeClr val="accent2"/>
              </a:buClr>
              <a:buSzPts val="1200"/>
              <a:buFont typeface="Courier New"/>
              <a:buChar char="o"/>
              <a:defRPr>
                <a:solidFill>
                  <a:srgbClr val="000000"/>
                </a:solidFill>
              </a:defRPr>
            </a:lvl4pPr>
            <a:lvl5pPr indent="-295275" lvl="4" marL="2286000" algn="l">
              <a:lnSpc>
                <a:spcPct val="90000"/>
              </a:lnSpc>
              <a:spcBef>
                <a:spcPts val="500"/>
              </a:spcBef>
              <a:spcAft>
                <a:spcPts val="0"/>
              </a:spcAft>
              <a:buClr>
                <a:schemeClr val="accent2"/>
              </a:buClr>
              <a:buSzPts val="1050"/>
              <a:buFont typeface="Courier New"/>
              <a:buChar char="o"/>
              <a:defRPr>
                <a:solidFill>
                  <a:srgbClr val="00000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3"/>
          <p:cNvSpPr txBox="1"/>
          <p:nvPr/>
        </p:nvSpPr>
        <p:spPr>
          <a:xfrm>
            <a:off x="2658137" y="6198525"/>
            <a:ext cx="8139851" cy="822529"/>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b="1" i="0" lang="en-US" sz="1200" u="none" cap="none" strike="noStrike">
                <a:solidFill>
                  <a:srgbClr val="F58220"/>
                </a:solidFill>
                <a:latin typeface="Calibri"/>
                <a:ea typeface="Calibri"/>
                <a:cs typeface="Calibri"/>
                <a:sym typeface="Calibri"/>
              </a:rPr>
              <a:t>Intetics Inc. </a:t>
            </a:r>
            <a:r>
              <a:rPr b="0" i="0" lang="en-US" sz="1200" u="none" cap="none" strike="noStrike">
                <a:solidFill>
                  <a:srgbClr val="F58220"/>
                </a:solidFill>
                <a:latin typeface="Calibri"/>
                <a:ea typeface="Calibri"/>
                <a:cs typeface="Calibri"/>
                <a:sym typeface="Calibri"/>
              </a:rPr>
              <a:t>| 10001 Tamiami Trl N, Suite 114, Naples, Florida 34108, United States </a:t>
            </a:r>
            <a:endParaRPr b="0" i="0" sz="1200" u="none" cap="none" strike="noStrike">
              <a:solidFill>
                <a:srgbClr val="F58220"/>
              </a:solidFill>
              <a:latin typeface="Calibri"/>
              <a:ea typeface="Calibri"/>
              <a:cs typeface="Calibri"/>
              <a:sym typeface="Calibri"/>
            </a:endParaRPr>
          </a:p>
          <a:p>
            <a:pPr indent="0" lvl="0" marL="0" marR="0" rtl="0" algn="l">
              <a:lnSpc>
                <a:spcPct val="130000"/>
              </a:lnSpc>
              <a:spcBef>
                <a:spcPts val="0"/>
              </a:spcBef>
              <a:spcAft>
                <a:spcPts val="0"/>
              </a:spcAft>
              <a:buClr>
                <a:srgbClr val="F58220"/>
              </a:buClr>
              <a:buSzPts val="1200"/>
              <a:buFont typeface="Calibri"/>
              <a:buNone/>
            </a:pPr>
            <a:r>
              <a:rPr b="0" i="0" lang="en-US" sz="1200" u="none" cap="none" strike="noStrike">
                <a:solidFill>
                  <a:srgbClr val="F58220"/>
                </a:solidFill>
                <a:latin typeface="Calibri"/>
                <a:ea typeface="Calibri"/>
                <a:cs typeface="Calibri"/>
                <a:sym typeface="Calibri"/>
              </a:rPr>
              <a:t>Office: +1-239-217-4907 | intetics@intetics.com  | www.intetics.com</a:t>
            </a:r>
            <a:endParaRPr b="0" i="0" sz="1200" u="none" cap="none" strike="noStrike">
              <a:solidFill>
                <a:srgbClr val="F58220"/>
              </a:solidFill>
              <a:latin typeface="Calibri"/>
              <a:ea typeface="Calibri"/>
              <a:cs typeface="Calibri"/>
              <a:sym typeface="Calibri"/>
            </a:endParaRPr>
          </a:p>
          <a:p>
            <a:pPr indent="0" lvl="0" marL="0" marR="0" rtl="0" algn="l">
              <a:lnSpc>
                <a:spcPct val="110000"/>
              </a:lnSpc>
              <a:spcBef>
                <a:spcPts val="0"/>
              </a:spcBef>
              <a:spcAft>
                <a:spcPts val="0"/>
              </a:spcAft>
              <a:buNone/>
            </a:pPr>
            <a:r>
              <a:t/>
            </a:r>
            <a:endParaRPr b="0" i="0" sz="1500" u="none" cap="none" strike="noStrike">
              <a:solidFill>
                <a:srgbClr val="767576"/>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4"/>
          <p:cNvSpPr txBox="1"/>
          <p:nvPr/>
        </p:nvSpPr>
        <p:spPr>
          <a:xfrm>
            <a:off x="2658137" y="6198525"/>
            <a:ext cx="8139851" cy="822529"/>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b="1" i="0" lang="en-US" sz="1200" u="none" cap="none" strike="noStrike">
                <a:solidFill>
                  <a:srgbClr val="F58220"/>
                </a:solidFill>
                <a:latin typeface="Calibri"/>
                <a:ea typeface="Calibri"/>
                <a:cs typeface="Calibri"/>
                <a:sym typeface="Calibri"/>
              </a:rPr>
              <a:t>Intetics Inc. </a:t>
            </a:r>
            <a:r>
              <a:rPr b="0" i="0" lang="en-US" sz="1200" u="none" cap="none" strike="noStrike">
                <a:solidFill>
                  <a:srgbClr val="F58220"/>
                </a:solidFill>
                <a:latin typeface="Calibri"/>
                <a:ea typeface="Calibri"/>
                <a:cs typeface="Calibri"/>
                <a:sym typeface="Calibri"/>
              </a:rPr>
              <a:t>| 10001 Tamiami Trl N, Suite 114, Naples, Florida 34108, United States </a:t>
            </a:r>
            <a:endParaRPr b="0" i="0" sz="1200" u="none" cap="none" strike="noStrike">
              <a:solidFill>
                <a:srgbClr val="F58220"/>
              </a:solidFill>
              <a:latin typeface="Calibri"/>
              <a:ea typeface="Calibri"/>
              <a:cs typeface="Calibri"/>
              <a:sym typeface="Calibri"/>
            </a:endParaRPr>
          </a:p>
          <a:p>
            <a:pPr indent="0" lvl="0" marL="0" marR="0" rtl="0" algn="l">
              <a:lnSpc>
                <a:spcPct val="130000"/>
              </a:lnSpc>
              <a:spcBef>
                <a:spcPts val="0"/>
              </a:spcBef>
              <a:spcAft>
                <a:spcPts val="0"/>
              </a:spcAft>
              <a:buClr>
                <a:srgbClr val="F58220"/>
              </a:buClr>
              <a:buSzPts val="1200"/>
              <a:buFont typeface="Calibri"/>
              <a:buNone/>
            </a:pPr>
            <a:r>
              <a:rPr b="0" i="0" lang="en-US" sz="1200" u="none" cap="none" strike="noStrike">
                <a:solidFill>
                  <a:srgbClr val="F58220"/>
                </a:solidFill>
                <a:latin typeface="Calibri"/>
                <a:ea typeface="Calibri"/>
                <a:cs typeface="Calibri"/>
                <a:sym typeface="Calibri"/>
              </a:rPr>
              <a:t>Office: +1-239-217-4907 | intetics@intetics.com  | www.intetics.com</a:t>
            </a:r>
            <a:endParaRPr/>
          </a:p>
          <a:p>
            <a:pPr indent="0" lvl="0" marL="0" marR="0" rtl="0" algn="l">
              <a:lnSpc>
                <a:spcPct val="110000"/>
              </a:lnSpc>
              <a:spcBef>
                <a:spcPts val="0"/>
              </a:spcBef>
              <a:spcAft>
                <a:spcPts val="0"/>
              </a:spcAft>
              <a:buNone/>
            </a:pPr>
            <a:r>
              <a:t/>
            </a:r>
            <a:endParaRPr b="0" i="0" sz="1500" u="none" cap="none" strike="noStrike">
              <a:solidFill>
                <a:srgbClr val="767576"/>
              </a:solidFill>
              <a:latin typeface="Calibri"/>
              <a:ea typeface="Calibri"/>
              <a:cs typeface="Calibri"/>
              <a:sym typeface="Calibri"/>
            </a:endParaRPr>
          </a:p>
        </p:txBody>
      </p:sp>
      <p:pic>
        <p:nvPicPr>
          <p:cNvPr id="25" name="Google Shape;25;p4"/>
          <p:cNvPicPr preferRelativeResize="0"/>
          <p:nvPr/>
        </p:nvPicPr>
        <p:blipFill rotWithShape="1">
          <a:blip r:embed="rId3">
            <a:alphaModFix/>
          </a:blip>
          <a:srcRect b="0" l="0" r="0" t="0"/>
          <a:stretch/>
        </p:blipFill>
        <p:spPr>
          <a:xfrm>
            <a:off x="750049" y="6215530"/>
            <a:ext cx="1548319" cy="510241"/>
          </a:xfrm>
          <a:prstGeom prst="rect">
            <a:avLst/>
          </a:prstGeom>
          <a:noFill/>
          <a:ln>
            <a:noFill/>
          </a:ln>
        </p:spPr>
      </p:pic>
      <p:sp>
        <p:nvSpPr>
          <p:cNvPr id="26" name="Google Shape;26;p4"/>
          <p:cNvSpPr txBox="1"/>
          <p:nvPr>
            <p:ph idx="1" type="body"/>
          </p:nvPr>
        </p:nvSpPr>
        <p:spPr>
          <a:xfrm>
            <a:off x="742145" y="1429554"/>
            <a:ext cx="10705997" cy="4666446"/>
          </a:xfrm>
          <a:prstGeom prst="rect">
            <a:avLst/>
          </a:prstGeom>
          <a:noFill/>
          <a:ln>
            <a:noFill/>
          </a:ln>
        </p:spPr>
        <p:txBody>
          <a:bodyPr anchorCtr="0" anchor="t" bIns="45700" lIns="91425" spcFirstLastPara="1" rIns="91425" wrap="square" tIns="45700">
            <a:normAutofit/>
          </a:bodyPr>
          <a:lstStyle>
            <a:lvl1pPr indent="-333375" lvl="0" marL="457200" algn="l">
              <a:lnSpc>
                <a:spcPct val="90000"/>
              </a:lnSpc>
              <a:spcBef>
                <a:spcPts val="1000"/>
              </a:spcBef>
              <a:spcAft>
                <a:spcPts val="0"/>
              </a:spcAft>
              <a:buClr>
                <a:schemeClr val="accent2"/>
              </a:buClr>
              <a:buSzPts val="1650"/>
              <a:buFont typeface="Courier New"/>
              <a:buChar char="o"/>
              <a:defRPr>
                <a:solidFill>
                  <a:srgbClr val="000000"/>
                </a:solidFill>
              </a:defRPr>
            </a:lvl1pPr>
            <a:lvl2pPr indent="-323850" lvl="1" marL="914400" algn="l">
              <a:lnSpc>
                <a:spcPct val="90000"/>
              </a:lnSpc>
              <a:spcBef>
                <a:spcPts val="500"/>
              </a:spcBef>
              <a:spcAft>
                <a:spcPts val="0"/>
              </a:spcAft>
              <a:buClr>
                <a:schemeClr val="accent2"/>
              </a:buClr>
              <a:buSzPts val="1500"/>
              <a:buFont typeface="Courier New"/>
              <a:buChar char="o"/>
              <a:defRPr>
                <a:solidFill>
                  <a:srgbClr val="000000"/>
                </a:solidFill>
              </a:defRPr>
            </a:lvl2pPr>
            <a:lvl3pPr indent="-314325" lvl="2" marL="1371600" algn="l">
              <a:lnSpc>
                <a:spcPct val="90000"/>
              </a:lnSpc>
              <a:spcBef>
                <a:spcPts val="500"/>
              </a:spcBef>
              <a:spcAft>
                <a:spcPts val="0"/>
              </a:spcAft>
              <a:buClr>
                <a:schemeClr val="accent2"/>
              </a:buClr>
              <a:buSzPts val="1350"/>
              <a:buFont typeface="Courier New"/>
              <a:buChar char="o"/>
              <a:defRPr>
                <a:solidFill>
                  <a:srgbClr val="000000"/>
                </a:solidFill>
              </a:defRPr>
            </a:lvl3pPr>
            <a:lvl4pPr indent="-304800" lvl="3" marL="1828800" algn="l">
              <a:lnSpc>
                <a:spcPct val="90000"/>
              </a:lnSpc>
              <a:spcBef>
                <a:spcPts val="500"/>
              </a:spcBef>
              <a:spcAft>
                <a:spcPts val="0"/>
              </a:spcAft>
              <a:buClr>
                <a:schemeClr val="accent2"/>
              </a:buClr>
              <a:buSzPts val="1200"/>
              <a:buFont typeface="Courier New"/>
              <a:buChar char="o"/>
              <a:defRPr>
                <a:solidFill>
                  <a:srgbClr val="000000"/>
                </a:solidFill>
              </a:defRPr>
            </a:lvl4pPr>
            <a:lvl5pPr indent="-295275" lvl="4" marL="2286000" algn="l">
              <a:lnSpc>
                <a:spcPct val="90000"/>
              </a:lnSpc>
              <a:spcBef>
                <a:spcPts val="500"/>
              </a:spcBef>
              <a:spcAft>
                <a:spcPts val="0"/>
              </a:spcAft>
              <a:buClr>
                <a:schemeClr val="accent2"/>
              </a:buClr>
              <a:buSzPts val="1050"/>
              <a:buFont typeface="Courier New"/>
              <a:buChar char="o"/>
              <a:defRPr>
                <a:solidFill>
                  <a:srgbClr val="00000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4"/>
          <p:cNvSpPr txBox="1"/>
          <p:nvPr>
            <p:ph type="title"/>
          </p:nvPr>
        </p:nvSpPr>
        <p:spPr>
          <a:xfrm>
            <a:off x="650664" y="263774"/>
            <a:ext cx="10779336" cy="98669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58220"/>
              </a:buClr>
              <a:buSzPts val="3000"/>
              <a:buFont typeface="Calibri"/>
              <a:buNone/>
              <a:defRPr b="1" sz="3000">
                <a:solidFill>
                  <a:srgbClr val="F5822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bg>
      <p:bgPr>
        <a:blipFill>
          <a:blip r:embed="rId2">
            <a:alphaModFix/>
          </a:blip>
          <a:stretch>
            <a:fillRect/>
          </a:stretch>
        </a:blipFill>
      </p:bgPr>
    </p:bg>
    <p:spTree>
      <p:nvGrpSpPr>
        <p:cNvPr id="28" name="Shape 28"/>
        <p:cNvGrpSpPr/>
        <p:nvPr/>
      </p:nvGrpSpPr>
      <p:grpSpPr>
        <a:xfrm>
          <a:off x="0" y="0"/>
          <a:ext cx="0" cy="0"/>
          <a:chOff x="0" y="0"/>
          <a:chExt cx="0" cy="0"/>
        </a:xfrm>
      </p:grpSpPr>
      <p:pic>
        <p:nvPicPr>
          <p:cNvPr id="29" name="Google Shape;29;p5"/>
          <p:cNvPicPr preferRelativeResize="0"/>
          <p:nvPr/>
        </p:nvPicPr>
        <p:blipFill rotWithShape="1">
          <a:blip r:embed="rId3">
            <a:alphaModFix/>
          </a:blip>
          <a:srcRect b="0" l="0" r="0" t="0"/>
          <a:stretch/>
        </p:blipFill>
        <p:spPr>
          <a:xfrm>
            <a:off x="750049" y="6215530"/>
            <a:ext cx="1548319" cy="510241"/>
          </a:xfrm>
          <a:prstGeom prst="rect">
            <a:avLst/>
          </a:prstGeom>
          <a:noFill/>
          <a:ln>
            <a:noFill/>
          </a:ln>
        </p:spPr>
      </p:pic>
      <p:sp>
        <p:nvSpPr>
          <p:cNvPr id="30" name="Google Shape;30;p5"/>
          <p:cNvSpPr txBox="1"/>
          <p:nvPr>
            <p:ph idx="1" type="body"/>
          </p:nvPr>
        </p:nvSpPr>
        <p:spPr>
          <a:xfrm>
            <a:off x="742146" y="1429554"/>
            <a:ext cx="5190568" cy="4666446"/>
          </a:xfrm>
          <a:prstGeom prst="rect">
            <a:avLst/>
          </a:prstGeom>
          <a:noFill/>
          <a:ln>
            <a:noFill/>
          </a:ln>
        </p:spPr>
        <p:txBody>
          <a:bodyPr anchorCtr="0" anchor="t" bIns="45700" lIns="91425" spcFirstLastPara="1" rIns="91425" wrap="square" tIns="45700">
            <a:normAutofit/>
          </a:bodyPr>
          <a:lstStyle>
            <a:lvl1pPr indent="-333375" lvl="0" marL="457200" algn="l">
              <a:lnSpc>
                <a:spcPct val="90000"/>
              </a:lnSpc>
              <a:spcBef>
                <a:spcPts val="1000"/>
              </a:spcBef>
              <a:spcAft>
                <a:spcPts val="0"/>
              </a:spcAft>
              <a:buClr>
                <a:schemeClr val="accent2"/>
              </a:buClr>
              <a:buSzPts val="1650"/>
              <a:buFont typeface="Courier New"/>
              <a:buChar char="o"/>
              <a:defRPr>
                <a:solidFill>
                  <a:srgbClr val="000000"/>
                </a:solidFill>
              </a:defRPr>
            </a:lvl1pPr>
            <a:lvl2pPr indent="-323850" lvl="1" marL="914400" algn="l">
              <a:lnSpc>
                <a:spcPct val="90000"/>
              </a:lnSpc>
              <a:spcBef>
                <a:spcPts val="500"/>
              </a:spcBef>
              <a:spcAft>
                <a:spcPts val="0"/>
              </a:spcAft>
              <a:buClr>
                <a:schemeClr val="accent2"/>
              </a:buClr>
              <a:buSzPts val="1500"/>
              <a:buFont typeface="Courier New"/>
              <a:buChar char="o"/>
              <a:defRPr>
                <a:solidFill>
                  <a:srgbClr val="000000"/>
                </a:solidFill>
              </a:defRPr>
            </a:lvl2pPr>
            <a:lvl3pPr indent="-314325" lvl="2" marL="1371600" algn="l">
              <a:lnSpc>
                <a:spcPct val="90000"/>
              </a:lnSpc>
              <a:spcBef>
                <a:spcPts val="500"/>
              </a:spcBef>
              <a:spcAft>
                <a:spcPts val="0"/>
              </a:spcAft>
              <a:buClr>
                <a:schemeClr val="accent2"/>
              </a:buClr>
              <a:buSzPts val="1350"/>
              <a:buFont typeface="Courier New"/>
              <a:buChar char="o"/>
              <a:defRPr>
                <a:solidFill>
                  <a:srgbClr val="000000"/>
                </a:solidFill>
              </a:defRPr>
            </a:lvl3pPr>
            <a:lvl4pPr indent="-304800" lvl="3" marL="1828800" algn="l">
              <a:lnSpc>
                <a:spcPct val="90000"/>
              </a:lnSpc>
              <a:spcBef>
                <a:spcPts val="500"/>
              </a:spcBef>
              <a:spcAft>
                <a:spcPts val="0"/>
              </a:spcAft>
              <a:buClr>
                <a:schemeClr val="accent2"/>
              </a:buClr>
              <a:buSzPts val="1200"/>
              <a:buFont typeface="Courier New"/>
              <a:buChar char="o"/>
              <a:defRPr>
                <a:solidFill>
                  <a:srgbClr val="000000"/>
                </a:solidFill>
              </a:defRPr>
            </a:lvl4pPr>
            <a:lvl5pPr indent="-295275" lvl="4" marL="2286000" algn="l">
              <a:lnSpc>
                <a:spcPct val="90000"/>
              </a:lnSpc>
              <a:spcBef>
                <a:spcPts val="500"/>
              </a:spcBef>
              <a:spcAft>
                <a:spcPts val="0"/>
              </a:spcAft>
              <a:buClr>
                <a:schemeClr val="accent2"/>
              </a:buClr>
              <a:buSzPts val="1050"/>
              <a:buFont typeface="Courier New"/>
              <a:buChar char="o"/>
              <a:defRPr>
                <a:solidFill>
                  <a:srgbClr val="00000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5"/>
          <p:cNvSpPr txBox="1"/>
          <p:nvPr>
            <p:ph type="title"/>
          </p:nvPr>
        </p:nvSpPr>
        <p:spPr>
          <a:xfrm>
            <a:off x="650664" y="263774"/>
            <a:ext cx="10779336" cy="98669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58220"/>
              </a:buClr>
              <a:buSzPts val="3000"/>
              <a:buFont typeface="Calibri"/>
              <a:buNone/>
              <a:defRPr b="1" sz="3000">
                <a:solidFill>
                  <a:srgbClr val="F5822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2" type="body"/>
          </p:nvPr>
        </p:nvSpPr>
        <p:spPr>
          <a:xfrm>
            <a:off x="6122930" y="2442308"/>
            <a:ext cx="5307070" cy="3643923"/>
          </a:xfrm>
          <a:prstGeom prst="rect">
            <a:avLst/>
          </a:prstGeom>
          <a:noFill/>
          <a:ln>
            <a:noFill/>
          </a:ln>
        </p:spPr>
        <p:txBody>
          <a:bodyPr anchorCtr="0" anchor="t" bIns="45700" lIns="91425" spcFirstLastPara="1" rIns="91425" wrap="square" tIns="45700">
            <a:normAutofit/>
          </a:bodyPr>
          <a:lstStyle>
            <a:lvl1pPr indent="-333375" lvl="0" marL="457200" algn="l">
              <a:lnSpc>
                <a:spcPct val="90000"/>
              </a:lnSpc>
              <a:spcBef>
                <a:spcPts val="1000"/>
              </a:spcBef>
              <a:spcAft>
                <a:spcPts val="0"/>
              </a:spcAft>
              <a:buClr>
                <a:schemeClr val="accent2"/>
              </a:buClr>
              <a:buSzPts val="1650"/>
              <a:buFont typeface="Courier New"/>
              <a:buChar char="o"/>
              <a:defRPr>
                <a:solidFill>
                  <a:srgbClr val="000000"/>
                </a:solidFill>
              </a:defRPr>
            </a:lvl1pPr>
            <a:lvl2pPr indent="-323850" lvl="1" marL="914400" algn="l">
              <a:lnSpc>
                <a:spcPct val="90000"/>
              </a:lnSpc>
              <a:spcBef>
                <a:spcPts val="500"/>
              </a:spcBef>
              <a:spcAft>
                <a:spcPts val="0"/>
              </a:spcAft>
              <a:buClr>
                <a:schemeClr val="accent2"/>
              </a:buClr>
              <a:buSzPts val="1500"/>
              <a:buFont typeface="Courier New"/>
              <a:buChar char="o"/>
              <a:defRPr>
                <a:solidFill>
                  <a:srgbClr val="000000"/>
                </a:solidFill>
              </a:defRPr>
            </a:lvl2pPr>
            <a:lvl3pPr indent="-314325" lvl="2" marL="1371600" algn="l">
              <a:lnSpc>
                <a:spcPct val="90000"/>
              </a:lnSpc>
              <a:spcBef>
                <a:spcPts val="500"/>
              </a:spcBef>
              <a:spcAft>
                <a:spcPts val="0"/>
              </a:spcAft>
              <a:buClr>
                <a:schemeClr val="accent2"/>
              </a:buClr>
              <a:buSzPts val="1350"/>
              <a:buFont typeface="Courier New"/>
              <a:buChar char="o"/>
              <a:defRPr>
                <a:solidFill>
                  <a:srgbClr val="000000"/>
                </a:solidFill>
              </a:defRPr>
            </a:lvl3pPr>
            <a:lvl4pPr indent="-304800" lvl="3" marL="1828800" algn="l">
              <a:lnSpc>
                <a:spcPct val="90000"/>
              </a:lnSpc>
              <a:spcBef>
                <a:spcPts val="500"/>
              </a:spcBef>
              <a:spcAft>
                <a:spcPts val="0"/>
              </a:spcAft>
              <a:buClr>
                <a:schemeClr val="accent2"/>
              </a:buClr>
              <a:buSzPts val="1200"/>
              <a:buFont typeface="Courier New"/>
              <a:buChar char="o"/>
              <a:defRPr>
                <a:solidFill>
                  <a:srgbClr val="000000"/>
                </a:solidFill>
              </a:defRPr>
            </a:lvl4pPr>
            <a:lvl5pPr indent="-295275" lvl="4" marL="2286000" algn="l">
              <a:lnSpc>
                <a:spcPct val="90000"/>
              </a:lnSpc>
              <a:spcBef>
                <a:spcPts val="500"/>
              </a:spcBef>
              <a:spcAft>
                <a:spcPts val="0"/>
              </a:spcAft>
              <a:buClr>
                <a:schemeClr val="accent2"/>
              </a:buClr>
              <a:buSzPts val="1050"/>
              <a:buFont typeface="Noto Sans Symbols"/>
              <a:buChar char="★"/>
              <a:defRPr>
                <a:solidFill>
                  <a:srgbClr val="00000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3" type="body"/>
          </p:nvPr>
        </p:nvSpPr>
        <p:spPr>
          <a:xfrm>
            <a:off x="6114144" y="1429554"/>
            <a:ext cx="5315856" cy="812903"/>
          </a:xfrm>
          <a:prstGeom prst="rect">
            <a:avLst/>
          </a:prstGeom>
          <a:solidFill>
            <a:srgbClr val="F58220"/>
          </a:solid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Clr>
                <a:schemeClr val="accent2"/>
              </a:buClr>
              <a:buSzPts val="1650"/>
              <a:buFont typeface="Calibri"/>
              <a:buNone/>
              <a:defRPr i="0">
                <a:solidFill>
                  <a:schemeClr val="lt1"/>
                </a:solidFill>
              </a:defRPr>
            </a:lvl1pPr>
            <a:lvl2pPr indent="-228600" lvl="1" marL="914400" algn="l">
              <a:lnSpc>
                <a:spcPct val="90000"/>
              </a:lnSpc>
              <a:spcBef>
                <a:spcPts val="500"/>
              </a:spcBef>
              <a:spcAft>
                <a:spcPts val="0"/>
              </a:spcAft>
              <a:buClr>
                <a:schemeClr val="accent2"/>
              </a:buClr>
              <a:buSzPts val="1650"/>
              <a:buFont typeface="Noto Sans Symbols"/>
              <a:buNone/>
              <a:defRPr sz="2200">
                <a:solidFill>
                  <a:schemeClr val="lt1"/>
                </a:solidFill>
              </a:defRPr>
            </a:lvl2pPr>
            <a:lvl3pPr indent="-314325" lvl="2" marL="1371600" algn="l">
              <a:lnSpc>
                <a:spcPct val="90000"/>
              </a:lnSpc>
              <a:spcBef>
                <a:spcPts val="500"/>
              </a:spcBef>
              <a:spcAft>
                <a:spcPts val="0"/>
              </a:spcAft>
              <a:buClr>
                <a:schemeClr val="accent2"/>
              </a:buClr>
              <a:buSzPts val="1350"/>
              <a:buFont typeface="Noto Sans Symbols"/>
              <a:buChar char="★"/>
              <a:defRPr>
                <a:solidFill>
                  <a:srgbClr val="000000"/>
                </a:solidFill>
              </a:defRPr>
            </a:lvl3pPr>
            <a:lvl4pPr indent="-304800" lvl="3" marL="1828800" algn="l">
              <a:lnSpc>
                <a:spcPct val="90000"/>
              </a:lnSpc>
              <a:spcBef>
                <a:spcPts val="500"/>
              </a:spcBef>
              <a:spcAft>
                <a:spcPts val="0"/>
              </a:spcAft>
              <a:buClr>
                <a:schemeClr val="accent2"/>
              </a:buClr>
              <a:buSzPts val="1200"/>
              <a:buFont typeface="Noto Sans Symbols"/>
              <a:buChar char="★"/>
              <a:defRPr>
                <a:solidFill>
                  <a:srgbClr val="000000"/>
                </a:solidFill>
              </a:defRPr>
            </a:lvl4pPr>
            <a:lvl5pPr indent="-295275" lvl="4" marL="2286000" algn="l">
              <a:lnSpc>
                <a:spcPct val="90000"/>
              </a:lnSpc>
              <a:spcBef>
                <a:spcPts val="500"/>
              </a:spcBef>
              <a:spcAft>
                <a:spcPts val="0"/>
              </a:spcAft>
              <a:buClr>
                <a:schemeClr val="accent2"/>
              </a:buClr>
              <a:buSzPts val="1050"/>
              <a:buFont typeface="Noto Sans Symbols"/>
              <a:buChar char="★"/>
              <a:defRPr>
                <a:solidFill>
                  <a:srgbClr val="00000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5"/>
          <p:cNvSpPr txBox="1"/>
          <p:nvPr/>
        </p:nvSpPr>
        <p:spPr>
          <a:xfrm>
            <a:off x="2658137" y="6198525"/>
            <a:ext cx="8139851" cy="822529"/>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b="1" i="0" lang="en-US" sz="1200" u="none" strike="noStrike">
                <a:solidFill>
                  <a:srgbClr val="F58220"/>
                </a:solidFill>
                <a:latin typeface="Calibri"/>
                <a:ea typeface="Calibri"/>
                <a:cs typeface="Calibri"/>
                <a:sym typeface="Calibri"/>
              </a:rPr>
              <a:t>Intetics Inc. </a:t>
            </a:r>
            <a:r>
              <a:rPr b="0" i="0" lang="en-US" sz="1200" u="none" strike="noStrike">
                <a:solidFill>
                  <a:srgbClr val="F58220"/>
                </a:solidFill>
                <a:latin typeface="Calibri"/>
                <a:ea typeface="Calibri"/>
                <a:cs typeface="Calibri"/>
                <a:sym typeface="Calibri"/>
              </a:rPr>
              <a:t>| </a:t>
            </a:r>
            <a:r>
              <a:rPr lang="en-US" sz="1200">
                <a:solidFill>
                  <a:srgbClr val="F58220"/>
                </a:solidFill>
                <a:latin typeface="Calibri"/>
                <a:ea typeface="Calibri"/>
                <a:cs typeface="Calibri"/>
                <a:sym typeface="Calibri"/>
              </a:rPr>
              <a:t>10001 Tamiami Trl</a:t>
            </a:r>
            <a:r>
              <a:rPr lang="en-US" sz="1200">
                <a:solidFill>
                  <a:srgbClr val="F58220"/>
                </a:solidFill>
                <a:latin typeface="Calibri"/>
                <a:ea typeface="Calibri"/>
                <a:cs typeface="Calibri"/>
                <a:sym typeface="Calibri"/>
              </a:rPr>
              <a:t> </a:t>
            </a:r>
            <a:r>
              <a:rPr lang="en-US" sz="1200">
                <a:solidFill>
                  <a:srgbClr val="F58220"/>
                </a:solidFill>
                <a:latin typeface="Calibri"/>
                <a:ea typeface="Calibri"/>
                <a:cs typeface="Calibri"/>
                <a:sym typeface="Calibri"/>
              </a:rPr>
              <a:t>N, Suite 114, Naples, Florida 34108,</a:t>
            </a:r>
            <a:r>
              <a:rPr lang="en-US" sz="1200">
                <a:solidFill>
                  <a:srgbClr val="F58220"/>
                </a:solidFill>
                <a:latin typeface="Calibri"/>
                <a:ea typeface="Calibri"/>
                <a:cs typeface="Calibri"/>
                <a:sym typeface="Calibri"/>
              </a:rPr>
              <a:t> </a:t>
            </a:r>
            <a:r>
              <a:rPr lang="en-US" sz="1200">
                <a:solidFill>
                  <a:srgbClr val="F58220"/>
                </a:solidFill>
                <a:latin typeface="Calibri"/>
                <a:ea typeface="Calibri"/>
                <a:cs typeface="Calibri"/>
                <a:sym typeface="Calibri"/>
              </a:rPr>
              <a:t>United States </a:t>
            </a:r>
            <a:endParaRPr sz="1200">
              <a:solidFill>
                <a:srgbClr val="F58220"/>
              </a:solidFill>
              <a:latin typeface="Calibri"/>
              <a:ea typeface="Calibri"/>
              <a:cs typeface="Calibri"/>
              <a:sym typeface="Calibri"/>
            </a:endParaRPr>
          </a:p>
          <a:p>
            <a:pPr indent="0" lvl="0" marL="0" marR="0" rtl="0" algn="l">
              <a:lnSpc>
                <a:spcPct val="130000"/>
              </a:lnSpc>
              <a:spcBef>
                <a:spcPts val="0"/>
              </a:spcBef>
              <a:spcAft>
                <a:spcPts val="0"/>
              </a:spcAft>
              <a:buClr>
                <a:srgbClr val="F58220"/>
              </a:buClr>
              <a:buSzPts val="1200"/>
              <a:buFont typeface="Calibri"/>
              <a:buNone/>
            </a:pPr>
            <a:r>
              <a:rPr lang="en-US" sz="1200">
                <a:solidFill>
                  <a:srgbClr val="F58220"/>
                </a:solidFill>
                <a:latin typeface="Calibri"/>
                <a:ea typeface="Calibri"/>
                <a:cs typeface="Calibri"/>
                <a:sym typeface="Calibri"/>
              </a:rPr>
              <a:t>Office: +1-239-217-4907</a:t>
            </a:r>
            <a:r>
              <a:rPr lang="en-US" sz="1200">
                <a:solidFill>
                  <a:srgbClr val="F58220"/>
                </a:solidFill>
                <a:latin typeface="Calibri"/>
                <a:ea typeface="Calibri"/>
                <a:cs typeface="Calibri"/>
                <a:sym typeface="Calibri"/>
              </a:rPr>
              <a:t> </a:t>
            </a:r>
            <a:r>
              <a:rPr b="0" i="0" lang="en-US" sz="1200" u="none" strike="noStrike">
                <a:solidFill>
                  <a:srgbClr val="F58220"/>
                </a:solidFill>
                <a:latin typeface="Calibri"/>
                <a:ea typeface="Calibri"/>
                <a:cs typeface="Calibri"/>
                <a:sym typeface="Calibri"/>
              </a:rPr>
              <a:t>| intetics@intetics.com  | </a:t>
            </a:r>
            <a:r>
              <a:rPr b="0" lang="en-US" sz="1200">
                <a:solidFill>
                  <a:srgbClr val="F58220"/>
                </a:solidFill>
                <a:latin typeface="Calibri"/>
                <a:ea typeface="Calibri"/>
                <a:cs typeface="Calibri"/>
                <a:sym typeface="Calibri"/>
              </a:rPr>
              <a:t>www.intetics.com</a:t>
            </a:r>
            <a:endParaRPr b="0" sz="1200">
              <a:solidFill>
                <a:srgbClr val="F58220"/>
              </a:solidFill>
              <a:latin typeface="Calibri"/>
              <a:ea typeface="Calibri"/>
              <a:cs typeface="Calibri"/>
              <a:sym typeface="Calibri"/>
            </a:endParaRPr>
          </a:p>
          <a:p>
            <a:pPr indent="0" lvl="0" marL="0" marR="0" rtl="0" algn="l">
              <a:lnSpc>
                <a:spcPct val="110000"/>
              </a:lnSpc>
              <a:spcBef>
                <a:spcPts val="0"/>
              </a:spcBef>
              <a:spcAft>
                <a:spcPts val="0"/>
              </a:spcAft>
              <a:buNone/>
            </a:pPr>
            <a:r>
              <a:t/>
            </a:r>
            <a:endParaRPr sz="1500">
              <a:solidFill>
                <a:srgbClr val="767576"/>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R">
  <p:cSld name="Two Content R">
    <p:bg>
      <p:bgPr>
        <a:blipFill>
          <a:blip r:embed="rId2">
            <a:alphaModFix/>
          </a:blip>
          <a:stretch>
            <a:fillRect/>
          </a:stretch>
        </a:blipFill>
      </p:bgPr>
    </p:bg>
    <p:spTree>
      <p:nvGrpSpPr>
        <p:cNvPr id="35" name="Shape 35"/>
        <p:cNvGrpSpPr/>
        <p:nvPr/>
      </p:nvGrpSpPr>
      <p:grpSpPr>
        <a:xfrm>
          <a:off x="0" y="0"/>
          <a:ext cx="0" cy="0"/>
          <a:chOff x="0" y="0"/>
          <a:chExt cx="0" cy="0"/>
        </a:xfrm>
      </p:grpSpPr>
      <p:pic>
        <p:nvPicPr>
          <p:cNvPr id="36" name="Google Shape;36;p6"/>
          <p:cNvPicPr preferRelativeResize="0"/>
          <p:nvPr/>
        </p:nvPicPr>
        <p:blipFill rotWithShape="1">
          <a:blip r:embed="rId3">
            <a:alphaModFix/>
          </a:blip>
          <a:srcRect b="0" l="0" r="0" t="0"/>
          <a:stretch/>
        </p:blipFill>
        <p:spPr>
          <a:xfrm>
            <a:off x="750049" y="6215530"/>
            <a:ext cx="1548319" cy="510241"/>
          </a:xfrm>
          <a:prstGeom prst="rect">
            <a:avLst/>
          </a:prstGeom>
          <a:noFill/>
          <a:ln>
            <a:noFill/>
          </a:ln>
        </p:spPr>
      </p:pic>
      <p:sp>
        <p:nvSpPr>
          <p:cNvPr id="37" name="Google Shape;37;p6"/>
          <p:cNvSpPr txBox="1"/>
          <p:nvPr>
            <p:ph type="title"/>
          </p:nvPr>
        </p:nvSpPr>
        <p:spPr>
          <a:xfrm>
            <a:off x="6118324" y="263774"/>
            <a:ext cx="5301516" cy="98669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58220"/>
              </a:buClr>
              <a:buSzPts val="3000"/>
              <a:buFont typeface="Calibri"/>
              <a:buNone/>
              <a:defRPr b="1" sz="3000">
                <a:solidFill>
                  <a:srgbClr val="F5822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6115538" y="1418548"/>
            <a:ext cx="5314462" cy="4667684"/>
          </a:xfrm>
          <a:prstGeom prst="rect">
            <a:avLst/>
          </a:prstGeom>
          <a:noFill/>
          <a:ln>
            <a:noFill/>
          </a:ln>
        </p:spPr>
        <p:txBody>
          <a:bodyPr anchorCtr="0" anchor="t" bIns="45700" lIns="91425" spcFirstLastPara="1" rIns="91425" wrap="square" tIns="45700">
            <a:normAutofit/>
          </a:bodyPr>
          <a:lstStyle>
            <a:lvl1pPr indent="-333375" lvl="0" marL="457200" algn="l">
              <a:lnSpc>
                <a:spcPct val="90000"/>
              </a:lnSpc>
              <a:spcBef>
                <a:spcPts val="1000"/>
              </a:spcBef>
              <a:spcAft>
                <a:spcPts val="0"/>
              </a:spcAft>
              <a:buClr>
                <a:schemeClr val="accent2"/>
              </a:buClr>
              <a:buSzPts val="1650"/>
              <a:buFont typeface="Courier New"/>
              <a:buChar char="o"/>
              <a:defRPr>
                <a:solidFill>
                  <a:srgbClr val="000000"/>
                </a:solidFill>
              </a:defRPr>
            </a:lvl1pPr>
            <a:lvl2pPr indent="-323850" lvl="1" marL="914400" algn="l">
              <a:lnSpc>
                <a:spcPct val="90000"/>
              </a:lnSpc>
              <a:spcBef>
                <a:spcPts val="500"/>
              </a:spcBef>
              <a:spcAft>
                <a:spcPts val="0"/>
              </a:spcAft>
              <a:buClr>
                <a:schemeClr val="accent2"/>
              </a:buClr>
              <a:buSzPts val="1500"/>
              <a:buFont typeface="Courier New"/>
              <a:buChar char="o"/>
              <a:defRPr>
                <a:solidFill>
                  <a:srgbClr val="000000"/>
                </a:solidFill>
              </a:defRPr>
            </a:lvl2pPr>
            <a:lvl3pPr indent="-314325" lvl="2" marL="1371600" algn="l">
              <a:lnSpc>
                <a:spcPct val="90000"/>
              </a:lnSpc>
              <a:spcBef>
                <a:spcPts val="500"/>
              </a:spcBef>
              <a:spcAft>
                <a:spcPts val="0"/>
              </a:spcAft>
              <a:buClr>
                <a:schemeClr val="accent2"/>
              </a:buClr>
              <a:buSzPts val="1350"/>
              <a:buFont typeface="Courier New"/>
              <a:buChar char="o"/>
              <a:defRPr>
                <a:solidFill>
                  <a:srgbClr val="000000"/>
                </a:solidFill>
              </a:defRPr>
            </a:lvl3pPr>
            <a:lvl4pPr indent="-304800" lvl="3" marL="1828800" algn="l">
              <a:lnSpc>
                <a:spcPct val="90000"/>
              </a:lnSpc>
              <a:spcBef>
                <a:spcPts val="500"/>
              </a:spcBef>
              <a:spcAft>
                <a:spcPts val="0"/>
              </a:spcAft>
              <a:buClr>
                <a:schemeClr val="accent2"/>
              </a:buClr>
              <a:buSzPts val="1200"/>
              <a:buFont typeface="Courier New"/>
              <a:buChar char="o"/>
              <a:defRPr>
                <a:solidFill>
                  <a:srgbClr val="000000"/>
                </a:solidFill>
              </a:defRPr>
            </a:lvl4pPr>
            <a:lvl5pPr indent="-295275" lvl="4" marL="2286000" algn="l">
              <a:lnSpc>
                <a:spcPct val="90000"/>
              </a:lnSpc>
              <a:spcBef>
                <a:spcPts val="500"/>
              </a:spcBef>
              <a:spcAft>
                <a:spcPts val="0"/>
              </a:spcAft>
              <a:buClr>
                <a:schemeClr val="accent2"/>
              </a:buClr>
              <a:buSzPts val="1050"/>
              <a:buFont typeface="Courier New"/>
              <a:buChar char="o"/>
              <a:defRPr>
                <a:solidFill>
                  <a:srgbClr val="00000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6"/>
          <p:cNvSpPr txBox="1"/>
          <p:nvPr>
            <p:ph idx="2" type="body"/>
          </p:nvPr>
        </p:nvSpPr>
        <p:spPr>
          <a:xfrm>
            <a:off x="742146" y="258682"/>
            <a:ext cx="5190568" cy="5832600"/>
          </a:xfrm>
          <a:prstGeom prst="rect">
            <a:avLst/>
          </a:prstGeom>
          <a:noFill/>
          <a:ln>
            <a:noFill/>
          </a:ln>
        </p:spPr>
        <p:txBody>
          <a:bodyPr anchorCtr="0" anchor="t" bIns="45700" lIns="91425" spcFirstLastPara="1" rIns="91425" wrap="square" tIns="45700">
            <a:normAutofit/>
          </a:bodyPr>
          <a:lstStyle>
            <a:lvl1pPr indent="-333375" lvl="0" marL="457200" algn="l">
              <a:lnSpc>
                <a:spcPct val="90000"/>
              </a:lnSpc>
              <a:spcBef>
                <a:spcPts val="1000"/>
              </a:spcBef>
              <a:spcAft>
                <a:spcPts val="0"/>
              </a:spcAft>
              <a:buClr>
                <a:schemeClr val="accent2"/>
              </a:buClr>
              <a:buSzPts val="1650"/>
              <a:buFont typeface="Courier New"/>
              <a:buChar char="o"/>
              <a:defRPr>
                <a:solidFill>
                  <a:srgbClr val="000000"/>
                </a:solidFill>
              </a:defRPr>
            </a:lvl1pPr>
            <a:lvl2pPr indent="-323850" lvl="1" marL="914400" algn="l">
              <a:lnSpc>
                <a:spcPct val="90000"/>
              </a:lnSpc>
              <a:spcBef>
                <a:spcPts val="500"/>
              </a:spcBef>
              <a:spcAft>
                <a:spcPts val="0"/>
              </a:spcAft>
              <a:buClr>
                <a:schemeClr val="accent2"/>
              </a:buClr>
              <a:buSzPts val="1500"/>
              <a:buFont typeface="Courier New"/>
              <a:buChar char="o"/>
              <a:defRPr>
                <a:solidFill>
                  <a:srgbClr val="000000"/>
                </a:solidFill>
              </a:defRPr>
            </a:lvl2pPr>
            <a:lvl3pPr indent="-314325" lvl="2" marL="1371600" algn="l">
              <a:lnSpc>
                <a:spcPct val="90000"/>
              </a:lnSpc>
              <a:spcBef>
                <a:spcPts val="500"/>
              </a:spcBef>
              <a:spcAft>
                <a:spcPts val="0"/>
              </a:spcAft>
              <a:buClr>
                <a:schemeClr val="accent2"/>
              </a:buClr>
              <a:buSzPts val="1350"/>
              <a:buFont typeface="Courier New"/>
              <a:buChar char="o"/>
              <a:defRPr>
                <a:solidFill>
                  <a:srgbClr val="000000"/>
                </a:solidFill>
              </a:defRPr>
            </a:lvl3pPr>
            <a:lvl4pPr indent="-304800" lvl="3" marL="1828800" algn="l">
              <a:lnSpc>
                <a:spcPct val="90000"/>
              </a:lnSpc>
              <a:spcBef>
                <a:spcPts val="500"/>
              </a:spcBef>
              <a:spcAft>
                <a:spcPts val="0"/>
              </a:spcAft>
              <a:buClr>
                <a:schemeClr val="accent2"/>
              </a:buClr>
              <a:buSzPts val="1200"/>
              <a:buFont typeface="Courier New"/>
              <a:buChar char="o"/>
              <a:defRPr>
                <a:solidFill>
                  <a:srgbClr val="000000"/>
                </a:solidFill>
              </a:defRPr>
            </a:lvl4pPr>
            <a:lvl5pPr indent="-295275" lvl="4" marL="2286000" algn="l">
              <a:lnSpc>
                <a:spcPct val="90000"/>
              </a:lnSpc>
              <a:spcBef>
                <a:spcPts val="500"/>
              </a:spcBef>
              <a:spcAft>
                <a:spcPts val="0"/>
              </a:spcAft>
              <a:buClr>
                <a:schemeClr val="accent2"/>
              </a:buClr>
              <a:buSzPts val="1050"/>
              <a:buFont typeface="Courier New"/>
              <a:buChar char="o"/>
              <a:defRPr>
                <a:solidFill>
                  <a:srgbClr val="00000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nvSpPr>
        <p:spPr>
          <a:xfrm>
            <a:off x="2658137" y="6198525"/>
            <a:ext cx="8139851" cy="822529"/>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b="1" i="0" lang="en-US" sz="1200" u="none" strike="noStrike">
                <a:solidFill>
                  <a:srgbClr val="F58220"/>
                </a:solidFill>
                <a:latin typeface="Calibri"/>
                <a:ea typeface="Calibri"/>
                <a:cs typeface="Calibri"/>
                <a:sym typeface="Calibri"/>
              </a:rPr>
              <a:t>Intetics Inc. </a:t>
            </a:r>
            <a:r>
              <a:rPr b="0" i="0" lang="en-US" sz="1200" u="none" strike="noStrike">
                <a:solidFill>
                  <a:srgbClr val="F58220"/>
                </a:solidFill>
                <a:latin typeface="Calibri"/>
                <a:ea typeface="Calibri"/>
                <a:cs typeface="Calibri"/>
                <a:sym typeface="Calibri"/>
              </a:rPr>
              <a:t>| </a:t>
            </a:r>
            <a:r>
              <a:rPr lang="en-US" sz="1200">
                <a:solidFill>
                  <a:srgbClr val="F58220"/>
                </a:solidFill>
                <a:latin typeface="Calibri"/>
                <a:ea typeface="Calibri"/>
                <a:cs typeface="Calibri"/>
                <a:sym typeface="Calibri"/>
              </a:rPr>
              <a:t>10001 Tamiami Trl</a:t>
            </a:r>
            <a:r>
              <a:rPr lang="en-US" sz="1200">
                <a:solidFill>
                  <a:srgbClr val="F58220"/>
                </a:solidFill>
                <a:latin typeface="Calibri"/>
                <a:ea typeface="Calibri"/>
                <a:cs typeface="Calibri"/>
                <a:sym typeface="Calibri"/>
              </a:rPr>
              <a:t> </a:t>
            </a:r>
            <a:r>
              <a:rPr lang="en-US" sz="1200">
                <a:solidFill>
                  <a:srgbClr val="F58220"/>
                </a:solidFill>
                <a:latin typeface="Calibri"/>
                <a:ea typeface="Calibri"/>
                <a:cs typeface="Calibri"/>
                <a:sym typeface="Calibri"/>
              </a:rPr>
              <a:t>N, Suite 114, Naples, Florida 34108,</a:t>
            </a:r>
            <a:r>
              <a:rPr lang="en-US" sz="1200">
                <a:solidFill>
                  <a:srgbClr val="F58220"/>
                </a:solidFill>
                <a:latin typeface="Calibri"/>
                <a:ea typeface="Calibri"/>
                <a:cs typeface="Calibri"/>
                <a:sym typeface="Calibri"/>
              </a:rPr>
              <a:t> </a:t>
            </a:r>
            <a:r>
              <a:rPr lang="en-US" sz="1200">
                <a:solidFill>
                  <a:srgbClr val="F58220"/>
                </a:solidFill>
                <a:latin typeface="Calibri"/>
                <a:ea typeface="Calibri"/>
                <a:cs typeface="Calibri"/>
                <a:sym typeface="Calibri"/>
              </a:rPr>
              <a:t>United States </a:t>
            </a:r>
            <a:endParaRPr sz="1200">
              <a:solidFill>
                <a:srgbClr val="F58220"/>
              </a:solidFill>
              <a:latin typeface="Calibri"/>
              <a:ea typeface="Calibri"/>
              <a:cs typeface="Calibri"/>
              <a:sym typeface="Calibri"/>
            </a:endParaRPr>
          </a:p>
          <a:p>
            <a:pPr indent="0" lvl="0" marL="0" marR="0" rtl="0" algn="l">
              <a:lnSpc>
                <a:spcPct val="130000"/>
              </a:lnSpc>
              <a:spcBef>
                <a:spcPts val="0"/>
              </a:spcBef>
              <a:spcAft>
                <a:spcPts val="0"/>
              </a:spcAft>
              <a:buClr>
                <a:srgbClr val="F58220"/>
              </a:buClr>
              <a:buSzPts val="1200"/>
              <a:buFont typeface="Calibri"/>
              <a:buNone/>
            </a:pPr>
            <a:r>
              <a:rPr lang="en-US" sz="1200">
                <a:solidFill>
                  <a:srgbClr val="F58220"/>
                </a:solidFill>
                <a:latin typeface="Calibri"/>
                <a:ea typeface="Calibri"/>
                <a:cs typeface="Calibri"/>
                <a:sym typeface="Calibri"/>
              </a:rPr>
              <a:t>Office: +1-239-217-4907</a:t>
            </a:r>
            <a:r>
              <a:rPr lang="en-US" sz="1200">
                <a:solidFill>
                  <a:srgbClr val="F58220"/>
                </a:solidFill>
                <a:latin typeface="Calibri"/>
                <a:ea typeface="Calibri"/>
                <a:cs typeface="Calibri"/>
                <a:sym typeface="Calibri"/>
              </a:rPr>
              <a:t> </a:t>
            </a:r>
            <a:r>
              <a:rPr b="0" i="0" lang="en-US" sz="1200" u="none" strike="noStrike">
                <a:solidFill>
                  <a:srgbClr val="F58220"/>
                </a:solidFill>
                <a:latin typeface="Calibri"/>
                <a:ea typeface="Calibri"/>
                <a:cs typeface="Calibri"/>
                <a:sym typeface="Calibri"/>
              </a:rPr>
              <a:t>| intetics@intetics.com  | </a:t>
            </a:r>
            <a:r>
              <a:rPr b="0" lang="en-US" sz="1200">
                <a:solidFill>
                  <a:srgbClr val="F58220"/>
                </a:solidFill>
                <a:latin typeface="Calibri"/>
                <a:ea typeface="Calibri"/>
                <a:cs typeface="Calibri"/>
                <a:sym typeface="Calibri"/>
              </a:rPr>
              <a:t>www.intetics.com</a:t>
            </a:r>
            <a:endParaRPr b="0" sz="1200">
              <a:solidFill>
                <a:srgbClr val="F58220"/>
              </a:solidFill>
              <a:latin typeface="Calibri"/>
              <a:ea typeface="Calibri"/>
              <a:cs typeface="Calibri"/>
              <a:sym typeface="Calibri"/>
            </a:endParaRPr>
          </a:p>
          <a:p>
            <a:pPr indent="0" lvl="0" marL="0" marR="0" rtl="0" algn="l">
              <a:lnSpc>
                <a:spcPct val="110000"/>
              </a:lnSpc>
              <a:spcBef>
                <a:spcPts val="0"/>
              </a:spcBef>
              <a:spcAft>
                <a:spcPts val="0"/>
              </a:spcAft>
              <a:buNone/>
            </a:pPr>
            <a:r>
              <a:t/>
            </a:r>
            <a:endParaRPr sz="1500">
              <a:solidFill>
                <a:srgbClr val="767576"/>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Page Image">
  <p:cSld name="Full Page Image">
    <p:spTree>
      <p:nvGrpSpPr>
        <p:cNvPr id="41" name="Shape 41"/>
        <p:cNvGrpSpPr/>
        <p:nvPr/>
      </p:nvGrpSpPr>
      <p:grpSpPr>
        <a:xfrm>
          <a:off x="0" y="0"/>
          <a:ext cx="0" cy="0"/>
          <a:chOff x="0" y="0"/>
          <a:chExt cx="0" cy="0"/>
        </a:xfrm>
      </p:grpSpPr>
      <p:pic>
        <p:nvPicPr>
          <p:cNvPr descr="maxresdefault.jpg" id="42" name="Google Shape;42;p7"/>
          <p:cNvPicPr preferRelativeResize="0"/>
          <p:nvPr/>
        </p:nvPicPr>
        <p:blipFill rotWithShape="1">
          <a:blip r:embed="rId2">
            <a:alphaModFix/>
          </a:blip>
          <a:srcRect b="0" l="0" r="0" t="0"/>
          <a:stretch/>
        </p:blipFill>
        <p:spPr>
          <a:xfrm>
            <a:off x="-1535756" y="0"/>
            <a:ext cx="13737193" cy="9155838"/>
          </a:xfrm>
          <a:prstGeom prst="rect">
            <a:avLst/>
          </a:prstGeom>
          <a:noFill/>
          <a:ln>
            <a:noFill/>
          </a:ln>
        </p:spPr>
      </p:pic>
      <p:sp>
        <p:nvSpPr>
          <p:cNvPr id="43" name="Google Shape;43;p7"/>
          <p:cNvSpPr/>
          <p:nvPr/>
        </p:nvSpPr>
        <p:spPr>
          <a:xfrm>
            <a:off x="5583368" y="1596571"/>
            <a:ext cx="6622143" cy="440871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dk1"/>
              </a:solidFill>
              <a:latin typeface="Calibri"/>
              <a:ea typeface="Calibri"/>
              <a:cs typeface="Calibri"/>
              <a:sym typeface="Calibri"/>
            </a:endParaRPr>
          </a:p>
        </p:txBody>
      </p:sp>
      <p:sp>
        <p:nvSpPr>
          <p:cNvPr id="44" name="Google Shape;44;p7"/>
          <p:cNvSpPr txBox="1"/>
          <p:nvPr>
            <p:ph idx="1" type="body"/>
          </p:nvPr>
        </p:nvSpPr>
        <p:spPr>
          <a:xfrm>
            <a:off x="5842000" y="2939317"/>
            <a:ext cx="5606143" cy="2739397"/>
          </a:xfrm>
          <a:prstGeom prst="rect">
            <a:avLst/>
          </a:prstGeom>
          <a:noFill/>
          <a:ln>
            <a:noFill/>
          </a:ln>
        </p:spPr>
        <p:txBody>
          <a:bodyPr anchorCtr="0" anchor="t" bIns="45700" lIns="91425" spcFirstLastPara="1" rIns="91425" wrap="square" tIns="45700">
            <a:normAutofit/>
          </a:bodyPr>
          <a:lstStyle>
            <a:lvl1pPr indent="-333375" lvl="0" marL="457200" algn="l">
              <a:lnSpc>
                <a:spcPct val="90000"/>
              </a:lnSpc>
              <a:spcBef>
                <a:spcPts val="1000"/>
              </a:spcBef>
              <a:spcAft>
                <a:spcPts val="0"/>
              </a:spcAft>
              <a:buClr>
                <a:schemeClr val="accent2"/>
              </a:buClr>
              <a:buSzPts val="1650"/>
              <a:buFont typeface="Courier New"/>
              <a:buChar char="o"/>
              <a:defRPr>
                <a:solidFill>
                  <a:srgbClr val="000000"/>
                </a:solidFill>
              </a:defRPr>
            </a:lvl1pPr>
            <a:lvl2pPr indent="-323850" lvl="1" marL="914400" algn="l">
              <a:lnSpc>
                <a:spcPct val="90000"/>
              </a:lnSpc>
              <a:spcBef>
                <a:spcPts val="500"/>
              </a:spcBef>
              <a:spcAft>
                <a:spcPts val="0"/>
              </a:spcAft>
              <a:buClr>
                <a:schemeClr val="accent2"/>
              </a:buClr>
              <a:buSzPts val="1500"/>
              <a:buFont typeface="Courier New"/>
              <a:buChar char="o"/>
              <a:defRPr>
                <a:solidFill>
                  <a:srgbClr val="000000"/>
                </a:solidFill>
              </a:defRPr>
            </a:lvl2pPr>
            <a:lvl3pPr indent="-314325" lvl="2" marL="1371600" algn="l">
              <a:lnSpc>
                <a:spcPct val="90000"/>
              </a:lnSpc>
              <a:spcBef>
                <a:spcPts val="500"/>
              </a:spcBef>
              <a:spcAft>
                <a:spcPts val="0"/>
              </a:spcAft>
              <a:buClr>
                <a:schemeClr val="accent2"/>
              </a:buClr>
              <a:buSzPts val="1350"/>
              <a:buFont typeface="Courier New"/>
              <a:buChar char="o"/>
              <a:defRPr>
                <a:solidFill>
                  <a:srgbClr val="000000"/>
                </a:solidFill>
              </a:defRPr>
            </a:lvl3pPr>
            <a:lvl4pPr indent="-304800" lvl="3" marL="1828800" algn="l">
              <a:lnSpc>
                <a:spcPct val="90000"/>
              </a:lnSpc>
              <a:spcBef>
                <a:spcPts val="500"/>
              </a:spcBef>
              <a:spcAft>
                <a:spcPts val="0"/>
              </a:spcAft>
              <a:buClr>
                <a:schemeClr val="accent2"/>
              </a:buClr>
              <a:buSzPts val="1200"/>
              <a:buFont typeface="Courier New"/>
              <a:buChar char="o"/>
              <a:defRPr>
                <a:solidFill>
                  <a:srgbClr val="000000"/>
                </a:solidFill>
              </a:defRPr>
            </a:lvl4pPr>
            <a:lvl5pPr indent="-295275" lvl="4" marL="2286000" algn="l">
              <a:lnSpc>
                <a:spcPct val="90000"/>
              </a:lnSpc>
              <a:spcBef>
                <a:spcPts val="500"/>
              </a:spcBef>
              <a:spcAft>
                <a:spcPts val="0"/>
              </a:spcAft>
              <a:buClr>
                <a:schemeClr val="accent2"/>
              </a:buClr>
              <a:buSzPts val="1050"/>
              <a:buFont typeface="Courier New"/>
              <a:buChar char="o"/>
              <a:defRPr>
                <a:solidFill>
                  <a:srgbClr val="00000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7"/>
          <p:cNvSpPr txBox="1"/>
          <p:nvPr>
            <p:ph type="title"/>
          </p:nvPr>
        </p:nvSpPr>
        <p:spPr>
          <a:xfrm>
            <a:off x="5751285" y="1842202"/>
            <a:ext cx="5606144" cy="98669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58220"/>
              </a:buClr>
              <a:buSzPts val="3000"/>
              <a:buFont typeface="Calibri"/>
              <a:buNone/>
              <a:defRPr b="1" sz="3000">
                <a:solidFill>
                  <a:srgbClr val="F5822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R">
  <p:cSld name="Content with Caption R">
    <p:bg>
      <p:bgPr>
        <a:blipFill>
          <a:blip r:embed="rId2">
            <a:alphaModFix/>
          </a:blip>
          <a:stretch>
            <a:fillRect/>
          </a:stretch>
        </a:blipFill>
      </p:bgPr>
    </p:bg>
    <p:spTree>
      <p:nvGrpSpPr>
        <p:cNvPr id="46" name="Shape 46"/>
        <p:cNvGrpSpPr/>
        <p:nvPr/>
      </p:nvGrpSpPr>
      <p:grpSpPr>
        <a:xfrm>
          <a:off x="0" y="0"/>
          <a:ext cx="0" cy="0"/>
          <a:chOff x="0" y="0"/>
          <a:chExt cx="0" cy="0"/>
        </a:xfrm>
      </p:grpSpPr>
      <p:pic>
        <p:nvPicPr>
          <p:cNvPr id="47" name="Google Shape;47;p8"/>
          <p:cNvPicPr preferRelativeResize="0"/>
          <p:nvPr/>
        </p:nvPicPr>
        <p:blipFill rotWithShape="1">
          <a:blip r:embed="rId3">
            <a:alphaModFix/>
          </a:blip>
          <a:srcRect b="0" l="0" r="0" t="0"/>
          <a:stretch/>
        </p:blipFill>
        <p:spPr>
          <a:xfrm>
            <a:off x="750049" y="6215530"/>
            <a:ext cx="1548319" cy="510241"/>
          </a:xfrm>
          <a:prstGeom prst="rect">
            <a:avLst/>
          </a:prstGeom>
          <a:noFill/>
          <a:ln>
            <a:noFill/>
          </a:ln>
        </p:spPr>
      </p:pic>
      <p:sp>
        <p:nvSpPr>
          <p:cNvPr id="48" name="Google Shape;48;p8"/>
          <p:cNvSpPr txBox="1"/>
          <p:nvPr>
            <p:ph type="title"/>
          </p:nvPr>
        </p:nvSpPr>
        <p:spPr>
          <a:xfrm>
            <a:off x="6118324" y="263774"/>
            <a:ext cx="5301516" cy="98669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58220"/>
              </a:buClr>
              <a:buSzPts val="3000"/>
              <a:buFont typeface="Calibri"/>
              <a:buNone/>
              <a:defRPr b="1" sz="3000">
                <a:solidFill>
                  <a:srgbClr val="F5822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8"/>
          <p:cNvSpPr txBox="1"/>
          <p:nvPr>
            <p:ph idx="1" type="body"/>
          </p:nvPr>
        </p:nvSpPr>
        <p:spPr>
          <a:xfrm>
            <a:off x="6115538" y="2442308"/>
            <a:ext cx="5314462" cy="3643923"/>
          </a:xfrm>
          <a:prstGeom prst="rect">
            <a:avLst/>
          </a:prstGeom>
          <a:noFill/>
          <a:ln>
            <a:noFill/>
          </a:ln>
        </p:spPr>
        <p:txBody>
          <a:bodyPr anchorCtr="0" anchor="t" bIns="45700" lIns="91425" spcFirstLastPara="1" rIns="91425" wrap="square" tIns="45700">
            <a:normAutofit/>
          </a:bodyPr>
          <a:lstStyle>
            <a:lvl1pPr indent="-333375" lvl="0" marL="457200" algn="l">
              <a:lnSpc>
                <a:spcPct val="90000"/>
              </a:lnSpc>
              <a:spcBef>
                <a:spcPts val="1000"/>
              </a:spcBef>
              <a:spcAft>
                <a:spcPts val="0"/>
              </a:spcAft>
              <a:buClr>
                <a:schemeClr val="accent2"/>
              </a:buClr>
              <a:buSzPts val="1650"/>
              <a:buFont typeface="Courier New"/>
              <a:buChar char="o"/>
              <a:defRPr>
                <a:solidFill>
                  <a:srgbClr val="000000"/>
                </a:solidFill>
              </a:defRPr>
            </a:lvl1pPr>
            <a:lvl2pPr indent="-323850" lvl="1" marL="914400" algn="l">
              <a:lnSpc>
                <a:spcPct val="90000"/>
              </a:lnSpc>
              <a:spcBef>
                <a:spcPts val="500"/>
              </a:spcBef>
              <a:spcAft>
                <a:spcPts val="0"/>
              </a:spcAft>
              <a:buClr>
                <a:schemeClr val="accent2"/>
              </a:buClr>
              <a:buSzPts val="1500"/>
              <a:buFont typeface="Courier New"/>
              <a:buChar char="o"/>
              <a:defRPr>
                <a:solidFill>
                  <a:srgbClr val="000000"/>
                </a:solidFill>
              </a:defRPr>
            </a:lvl2pPr>
            <a:lvl3pPr indent="-314325" lvl="2" marL="1371600" algn="l">
              <a:lnSpc>
                <a:spcPct val="90000"/>
              </a:lnSpc>
              <a:spcBef>
                <a:spcPts val="500"/>
              </a:spcBef>
              <a:spcAft>
                <a:spcPts val="0"/>
              </a:spcAft>
              <a:buClr>
                <a:schemeClr val="accent2"/>
              </a:buClr>
              <a:buSzPts val="1350"/>
              <a:buFont typeface="Courier New"/>
              <a:buChar char="o"/>
              <a:defRPr>
                <a:solidFill>
                  <a:srgbClr val="000000"/>
                </a:solidFill>
              </a:defRPr>
            </a:lvl3pPr>
            <a:lvl4pPr indent="-304800" lvl="3" marL="1828800" algn="l">
              <a:lnSpc>
                <a:spcPct val="90000"/>
              </a:lnSpc>
              <a:spcBef>
                <a:spcPts val="500"/>
              </a:spcBef>
              <a:spcAft>
                <a:spcPts val="0"/>
              </a:spcAft>
              <a:buClr>
                <a:schemeClr val="accent2"/>
              </a:buClr>
              <a:buSzPts val="1200"/>
              <a:buFont typeface="Courier New"/>
              <a:buChar char="o"/>
              <a:defRPr>
                <a:solidFill>
                  <a:srgbClr val="000000"/>
                </a:solidFill>
              </a:defRPr>
            </a:lvl4pPr>
            <a:lvl5pPr indent="-295275" lvl="4" marL="2286000" algn="l">
              <a:lnSpc>
                <a:spcPct val="90000"/>
              </a:lnSpc>
              <a:spcBef>
                <a:spcPts val="500"/>
              </a:spcBef>
              <a:spcAft>
                <a:spcPts val="0"/>
              </a:spcAft>
              <a:buClr>
                <a:schemeClr val="accent2"/>
              </a:buClr>
              <a:buSzPts val="1050"/>
              <a:buFont typeface="Courier New"/>
              <a:buChar char="o"/>
              <a:defRPr>
                <a:solidFill>
                  <a:srgbClr val="00000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8"/>
          <p:cNvSpPr txBox="1"/>
          <p:nvPr>
            <p:ph idx="2" type="body"/>
          </p:nvPr>
        </p:nvSpPr>
        <p:spPr>
          <a:xfrm>
            <a:off x="6114144" y="1429554"/>
            <a:ext cx="5315856" cy="812903"/>
          </a:xfrm>
          <a:prstGeom prst="rect">
            <a:avLst/>
          </a:prstGeom>
          <a:solidFill>
            <a:srgbClr val="F58220"/>
          </a:solid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Clr>
                <a:schemeClr val="accent2"/>
              </a:buClr>
              <a:buSzPts val="1650"/>
              <a:buFont typeface="Calibri"/>
              <a:buNone/>
              <a:defRPr i="0">
                <a:solidFill>
                  <a:schemeClr val="lt1"/>
                </a:solidFill>
              </a:defRPr>
            </a:lvl1pPr>
            <a:lvl2pPr indent="-228600" lvl="1" marL="914400" algn="l">
              <a:lnSpc>
                <a:spcPct val="90000"/>
              </a:lnSpc>
              <a:spcBef>
                <a:spcPts val="500"/>
              </a:spcBef>
              <a:spcAft>
                <a:spcPts val="0"/>
              </a:spcAft>
              <a:buClr>
                <a:schemeClr val="accent2"/>
              </a:buClr>
              <a:buSzPts val="1650"/>
              <a:buFont typeface="Noto Sans Symbols"/>
              <a:buNone/>
              <a:defRPr sz="2200">
                <a:solidFill>
                  <a:schemeClr val="lt1"/>
                </a:solidFill>
              </a:defRPr>
            </a:lvl2pPr>
            <a:lvl3pPr indent="-314325" lvl="2" marL="1371600" algn="l">
              <a:lnSpc>
                <a:spcPct val="90000"/>
              </a:lnSpc>
              <a:spcBef>
                <a:spcPts val="500"/>
              </a:spcBef>
              <a:spcAft>
                <a:spcPts val="0"/>
              </a:spcAft>
              <a:buClr>
                <a:schemeClr val="accent2"/>
              </a:buClr>
              <a:buSzPts val="1350"/>
              <a:buFont typeface="Noto Sans Symbols"/>
              <a:buChar char="★"/>
              <a:defRPr>
                <a:solidFill>
                  <a:srgbClr val="000000"/>
                </a:solidFill>
              </a:defRPr>
            </a:lvl3pPr>
            <a:lvl4pPr indent="-304800" lvl="3" marL="1828800" algn="l">
              <a:lnSpc>
                <a:spcPct val="90000"/>
              </a:lnSpc>
              <a:spcBef>
                <a:spcPts val="500"/>
              </a:spcBef>
              <a:spcAft>
                <a:spcPts val="0"/>
              </a:spcAft>
              <a:buClr>
                <a:schemeClr val="accent2"/>
              </a:buClr>
              <a:buSzPts val="1200"/>
              <a:buFont typeface="Noto Sans Symbols"/>
              <a:buChar char="★"/>
              <a:defRPr>
                <a:solidFill>
                  <a:srgbClr val="000000"/>
                </a:solidFill>
              </a:defRPr>
            </a:lvl4pPr>
            <a:lvl5pPr indent="-295275" lvl="4" marL="2286000" algn="l">
              <a:lnSpc>
                <a:spcPct val="90000"/>
              </a:lnSpc>
              <a:spcBef>
                <a:spcPts val="500"/>
              </a:spcBef>
              <a:spcAft>
                <a:spcPts val="0"/>
              </a:spcAft>
              <a:buClr>
                <a:schemeClr val="accent2"/>
              </a:buClr>
              <a:buSzPts val="1050"/>
              <a:buFont typeface="Noto Sans Symbols"/>
              <a:buChar char="★"/>
              <a:defRPr>
                <a:solidFill>
                  <a:srgbClr val="00000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8"/>
          <p:cNvSpPr txBox="1"/>
          <p:nvPr>
            <p:ph idx="3" type="body"/>
          </p:nvPr>
        </p:nvSpPr>
        <p:spPr>
          <a:xfrm>
            <a:off x="742146" y="258682"/>
            <a:ext cx="5190568" cy="5832600"/>
          </a:xfrm>
          <a:prstGeom prst="rect">
            <a:avLst/>
          </a:prstGeom>
          <a:noFill/>
          <a:ln>
            <a:noFill/>
          </a:ln>
        </p:spPr>
        <p:txBody>
          <a:bodyPr anchorCtr="0" anchor="t" bIns="45700" lIns="91425" spcFirstLastPara="1" rIns="91425" wrap="square" tIns="45700">
            <a:normAutofit/>
          </a:bodyPr>
          <a:lstStyle>
            <a:lvl1pPr indent="-333375" lvl="0" marL="457200" algn="l">
              <a:lnSpc>
                <a:spcPct val="90000"/>
              </a:lnSpc>
              <a:spcBef>
                <a:spcPts val="1000"/>
              </a:spcBef>
              <a:spcAft>
                <a:spcPts val="0"/>
              </a:spcAft>
              <a:buClr>
                <a:schemeClr val="accent2"/>
              </a:buClr>
              <a:buSzPts val="1650"/>
              <a:buFont typeface="Courier New"/>
              <a:buChar char="o"/>
              <a:defRPr>
                <a:solidFill>
                  <a:srgbClr val="000000"/>
                </a:solidFill>
              </a:defRPr>
            </a:lvl1pPr>
            <a:lvl2pPr indent="-323850" lvl="1" marL="914400" algn="l">
              <a:lnSpc>
                <a:spcPct val="90000"/>
              </a:lnSpc>
              <a:spcBef>
                <a:spcPts val="500"/>
              </a:spcBef>
              <a:spcAft>
                <a:spcPts val="0"/>
              </a:spcAft>
              <a:buClr>
                <a:schemeClr val="accent2"/>
              </a:buClr>
              <a:buSzPts val="1500"/>
              <a:buFont typeface="Courier New"/>
              <a:buChar char="o"/>
              <a:defRPr>
                <a:solidFill>
                  <a:srgbClr val="000000"/>
                </a:solidFill>
              </a:defRPr>
            </a:lvl2pPr>
            <a:lvl3pPr indent="-314325" lvl="2" marL="1371600" algn="l">
              <a:lnSpc>
                <a:spcPct val="90000"/>
              </a:lnSpc>
              <a:spcBef>
                <a:spcPts val="500"/>
              </a:spcBef>
              <a:spcAft>
                <a:spcPts val="0"/>
              </a:spcAft>
              <a:buClr>
                <a:schemeClr val="accent2"/>
              </a:buClr>
              <a:buSzPts val="1350"/>
              <a:buFont typeface="Courier New"/>
              <a:buChar char="o"/>
              <a:defRPr>
                <a:solidFill>
                  <a:srgbClr val="000000"/>
                </a:solidFill>
              </a:defRPr>
            </a:lvl3pPr>
            <a:lvl4pPr indent="-304800" lvl="3" marL="1828800" algn="l">
              <a:lnSpc>
                <a:spcPct val="90000"/>
              </a:lnSpc>
              <a:spcBef>
                <a:spcPts val="500"/>
              </a:spcBef>
              <a:spcAft>
                <a:spcPts val="0"/>
              </a:spcAft>
              <a:buClr>
                <a:schemeClr val="accent2"/>
              </a:buClr>
              <a:buSzPts val="1200"/>
              <a:buFont typeface="Courier New"/>
              <a:buChar char="o"/>
              <a:defRPr>
                <a:solidFill>
                  <a:srgbClr val="000000"/>
                </a:solidFill>
              </a:defRPr>
            </a:lvl4pPr>
            <a:lvl5pPr indent="-295275" lvl="4" marL="2286000" algn="l">
              <a:lnSpc>
                <a:spcPct val="90000"/>
              </a:lnSpc>
              <a:spcBef>
                <a:spcPts val="500"/>
              </a:spcBef>
              <a:spcAft>
                <a:spcPts val="0"/>
              </a:spcAft>
              <a:buClr>
                <a:schemeClr val="accent2"/>
              </a:buClr>
              <a:buSzPts val="1050"/>
              <a:buFont typeface="Courier New"/>
              <a:buChar char="o"/>
              <a:defRPr>
                <a:solidFill>
                  <a:srgbClr val="00000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8"/>
          <p:cNvSpPr txBox="1"/>
          <p:nvPr/>
        </p:nvSpPr>
        <p:spPr>
          <a:xfrm>
            <a:off x="2658137" y="6198525"/>
            <a:ext cx="8139851" cy="822529"/>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b="1" i="0" lang="en-US" sz="1200" u="none" strike="noStrike">
                <a:solidFill>
                  <a:srgbClr val="F58220"/>
                </a:solidFill>
                <a:latin typeface="Calibri"/>
                <a:ea typeface="Calibri"/>
                <a:cs typeface="Calibri"/>
                <a:sym typeface="Calibri"/>
              </a:rPr>
              <a:t>Intetics Inc. </a:t>
            </a:r>
            <a:r>
              <a:rPr b="0" i="0" lang="en-US" sz="1200" u="none" strike="noStrike">
                <a:solidFill>
                  <a:srgbClr val="F58220"/>
                </a:solidFill>
                <a:latin typeface="Calibri"/>
                <a:ea typeface="Calibri"/>
                <a:cs typeface="Calibri"/>
                <a:sym typeface="Calibri"/>
              </a:rPr>
              <a:t>| </a:t>
            </a:r>
            <a:r>
              <a:rPr lang="en-US" sz="1200">
                <a:solidFill>
                  <a:srgbClr val="F58220"/>
                </a:solidFill>
                <a:latin typeface="Calibri"/>
                <a:ea typeface="Calibri"/>
                <a:cs typeface="Calibri"/>
                <a:sym typeface="Calibri"/>
              </a:rPr>
              <a:t>10001 Tamiami Trl</a:t>
            </a:r>
            <a:r>
              <a:rPr lang="en-US" sz="1200">
                <a:solidFill>
                  <a:srgbClr val="F58220"/>
                </a:solidFill>
                <a:latin typeface="Calibri"/>
                <a:ea typeface="Calibri"/>
                <a:cs typeface="Calibri"/>
                <a:sym typeface="Calibri"/>
              </a:rPr>
              <a:t> </a:t>
            </a:r>
            <a:r>
              <a:rPr lang="en-US" sz="1200">
                <a:solidFill>
                  <a:srgbClr val="F58220"/>
                </a:solidFill>
                <a:latin typeface="Calibri"/>
                <a:ea typeface="Calibri"/>
                <a:cs typeface="Calibri"/>
                <a:sym typeface="Calibri"/>
              </a:rPr>
              <a:t>N, Suite 114, Naples, Florida 34108,</a:t>
            </a:r>
            <a:r>
              <a:rPr lang="en-US" sz="1200">
                <a:solidFill>
                  <a:srgbClr val="F58220"/>
                </a:solidFill>
                <a:latin typeface="Calibri"/>
                <a:ea typeface="Calibri"/>
                <a:cs typeface="Calibri"/>
                <a:sym typeface="Calibri"/>
              </a:rPr>
              <a:t> </a:t>
            </a:r>
            <a:r>
              <a:rPr lang="en-US" sz="1200">
                <a:solidFill>
                  <a:srgbClr val="F58220"/>
                </a:solidFill>
                <a:latin typeface="Calibri"/>
                <a:ea typeface="Calibri"/>
                <a:cs typeface="Calibri"/>
                <a:sym typeface="Calibri"/>
              </a:rPr>
              <a:t>United States </a:t>
            </a:r>
            <a:endParaRPr sz="1200">
              <a:solidFill>
                <a:srgbClr val="F58220"/>
              </a:solidFill>
              <a:latin typeface="Calibri"/>
              <a:ea typeface="Calibri"/>
              <a:cs typeface="Calibri"/>
              <a:sym typeface="Calibri"/>
            </a:endParaRPr>
          </a:p>
          <a:p>
            <a:pPr indent="0" lvl="0" marL="0" marR="0" rtl="0" algn="l">
              <a:lnSpc>
                <a:spcPct val="130000"/>
              </a:lnSpc>
              <a:spcBef>
                <a:spcPts val="0"/>
              </a:spcBef>
              <a:spcAft>
                <a:spcPts val="0"/>
              </a:spcAft>
              <a:buClr>
                <a:srgbClr val="F58220"/>
              </a:buClr>
              <a:buSzPts val="1200"/>
              <a:buFont typeface="Calibri"/>
              <a:buNone/>
            </a:pPr>
            <a:r>
              <a:rPr lang="en-US" sz="1200">
                <a:solidFill>
                  <a:srgbClr val="F58220"/>
                </a:solidFill>
                <a:latin typeface="Calibri"/>
                <a:ea typeface="Calibri"/>
                <a:cs typeface="Calibri"/>
                <a:sym typeface="Calibri"/>
              </a:rPr>
              <a:t>Office: +1-239-217-4907</a:t>
            </a:r>
            <a:r>
              <a:rPr lang="en-US" sz="1200">
                <a:solidFill>
                  <a:srgbClr val="F58220"/>
                </a:solidFill>
                <a:latin typeface="Calibri"/>
                <a:ea typeface="Calibri"/>
                <a:cs typeface="Calibri"/>
                <a:sym typeface="Calibri"/>
              </a:rPr>
              <a:t> </a:t>
            </a:r>
            <a:r>
              <a:rPr b="0" i="0" lang="en-US" sz="1200" u="none" strike="noStrike">
                <a:solidFill>
                  <a:srgbClr val="F58220"/>
                </a:solidFill>
                <a:latin typeface="Calibri"/>
                <a:ea typeface="Calibri"/>
                <a:cs typeface="Calibri"/>
                <a:sym typeface="Calibri"/>
              </a:rPr>
              <a:t>| intetics@intetics.com  | </a:t>
            </a:r>
            <a:r>
              <a:rPr b="0" lang="en-US" sz="1200">
                <a:solidFill>
                  <a:srgbClr val="F58220"/>
                </a:solidFill>
                <a:latin typeface="Calibri"/>
                <a:ea typeface="Calibri"/>
                <a:cs typeface="Calibri"/>
                <a:sym typeface="Calibri"/>
              </a:rPr>
              <a:t>www.intetics.com</a:t>
            </a:r>
            <a:endParaRPr b="0" sz="1200">
              <a:solidFill>
                <a:srgbClr val="F58220"/>
              </a:solidFill>
              <a:latin typeface="Calibri"/>
              <a:ea typeface="Calibri"/>
              <a:cs typeface="Calibri"/>
              <a:sym typeface="Calibri"/>
            </a:endParaRPr>
          </a:p>
          <a:p>
            <a:pPr indent="0" lvl="0" marL="0" marR="0" rtl="0" algn="l">
              <a:lnSpc>
                <a:spcPct val="110000"/>
              </a:lnSpc>
              <a:spcBef>
                <a:spcPts val="0"/>
              </a:spcBef>
              <a:spcAft>
                <a:spcPts val="0"/>
              </a:spcAft>
              <a:buNone/>
            </a:pPr>
            <a:r>
              <a:t/>
            </a:r>
            <a:endParaRPr sz="1500">
              <a:solidFill>
                <a:srgbClr val="767576"/>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blipFill>
          <a:blip r:embed="rId2">
            <a:alphaModFix/>
          </a:blip>
          <a:stretch>
            <a:fillRect/>
          </a:stretch>
        </a:blipFill>
      </p:bgPr>
    </p:bg>
    <p:spTree>
      <p:nvGrpSpPr>
        <p:cNvPr id="53" name="Shape 53"/>
        <p:cNvGrpSpPr/>
        <p:nvPr/>
      </p:nvGrpSpPr>
      <p:grpSpPr>
        <a:xfrm>
          <a:off x="0" y="0"/>
          <a:ext cx="0" cy="0"/>
          <a:chOff x="0" y="0"/>
          <a:chExt cx="0" cy="0"/>
        </a:xfrm>
      </p:grpSpPr>
      <p:pic>
        <p:nvPicPr>
          <p:cNvPr id="54" name="Google Shape;54;p9"/>
          <p:cNvPicPr preferRelativeResize="0"/>
          <p:nvPr/>
        </p:nvPicPr>
        <p:blipFill rotWithShape="1">
          <a:blip r:embed="rId3">
            <a:alphaModFix/>
          </a:blip>
          <a:srcRect b="0" l="0" r="0" t="0"/>
          <a:stretch/>
        </p:blipFill>
        <p:spPr>
          <a:xfrm>
            <a:off x="750049" y="6215530"/>
            <a:ext cx="1548319" cy="510241"/>
          </a:xfrm>
          <a:prstGeom prst="rect">
            <a:avLst/>
          </a:prstGeom>
          <a:noFill/>
          <a:ln>
            <a:noFill/>
          </a:ln>
        </p:spPr>
      </p:pic>
      <p:sp>
        <p:nvSpPr>
          <p:cNvPr id="55" name="Google Shape;55;p9"/>
          <p:cNvSpPr txBox="1"/>
          <p:nvPr>
            <p:ph type="title"/>
          </p:nvPr>
        </p:nvSpPr>
        <p:spPr>
          <a:xfrm>
            <a:off x="650664" y="263774"/>
            <a:ext cx="10779336" cy="98669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58220"/>
              </a:buClr>
              <a:buSzPts val="3000"/>
              <a:buFont typeface="Calibri"/>
              <a:buNone/>
              <a:defRPr b="1" sz="3000">
                <a:solidFill>
                  <a:srgbClr val="F5822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nvSpPr>
        <p:spPr>
          <a:xfrm>
            <a:off x="2658137" y="6198525"/>
            <a:ext cx="8139851" cy="822529"/>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b="1" i="0" lang="en-US" sz="1200" u="none" strike="noStrike">
                <a:solidFill>
                  <a:srgbClr val="F58220"/>
                </a:solidFill>
                <a:latin typeface="Calibri"/>
                <a:ea typeface="Calibri"/>
                <a:cs typeface="Calibri"/>
                <a:sym typeface="Calibri"/>
              </a:rPr>
              <a:t>Intetics Inc. </a:t>
            </a:r>
            <a:r>
              <a:rPr b="0" i="0" lang="en-US" sz="1200" u="none" strike="noStrike">
                <a:solidFill>
                  <a:srgbClr val="F58220"/>
                </a:solidFill>
                <a:latin typeface="Calibri"/>
                <a:ea typeface="Calibri"/>
                <a:cs typeface="Calibri"/>
                <a:sym typeface="Calibri"/>
              </a:rPr>
              <a:t>| </a:t>
            </a:r>
            <a:r>
              <a:rPr lang="en-US" sz="1200">
                <a:solidFill>
                  <a:srgbClr val="F58220"/>
                </a:solidFill>
                <a:latin typeface="Calibri"/>
                <a:ea typeface="Calibri"/>
                <a:cs typeface="Calibri"/>
                <a:sym typeface="Calibri"/>
              </a:rPr>
              <a:t>10001 Tamiami Trl</a:t>
            </a:r>
            <a:r>
              <a:rPr lang="en-US" sz="1200">
                <a:solidFill>
                  <a:srgbClr val="F58220"/>
                </a:solidFill>
                <a:latin typeface="Calibri"/>
                <a:ea typeface="Calibri"/>
                <a:cs typeface="Calibri"/>
                <a:sym typeface="Calibri"/>
              </a:rPr>
              <a:t> </a:t>
            </a:r>
            <a:r>
              <a:rPr lang="en-US" sz="1200">
                <a:solidFill>
                  <a:srgbClr val="F58220"/>
                </a:solidFill>
                <a:latin typeface="Calibri"/>
                <a:ea typeface="Calibri"/>
                <a:cs typeface="Calibri"/>
                <a:sym typeface="Calibri"/>
              </a:rPr>
              <a:t>N, Suite 114, Naples, Florida 34108,</a:t>
            </a:r>
            <a:r>
              <a:rPr lang="en-US" sz="1200">
                <a:solidFill>
                  <a:srgbClr val="F58220"/>
                </a:solidFill>
                <a:latin typeface="Calibri"/>
                <a:ea typeface="Calibri"/>
                <a:cs typeface="Calibri"/>
                <a:sym typeface="Calibri"/>
              </a:rPr>
              <a:t> </a:t>
            </a:r>
            <a:r>
              <a:rPr lang="en-US" sz="1200">
                <a:solidFill>
                  <a:srgbClr val="F58220"/>
                </a:solidFill>
                <a:latin typeface="Calibri"/>
                <a:ea typeface="Calibri"/>
                <a:cs typeface="Calibri"/>
                <a:sym typeface="Calibri"/>
              </a:rPr>
              <a:t>United States </a:t>
            </a:r>
            <a:endParaRPr sz="1200">
              <a:solidFill>
                <a:srgbClr val="F58220"/>
              </a:solidFill>
              <a:latin typeface="Calibri"/>
              <a:ea typeface="Calibri"/>
              <a:cs typeface="Calibri"/>
              <a:sym typeface="Calibri"/>
            </a:endParaRPr>
          </a:p>
          <a:p>
            <a:pPr indent="0" lvl="0" marL="0" marR="0" rtl="0" algn="l">
              <a:lnSpc>
                <a:spcPct val="130000"/>
              </a:lnSpc>
              <a:spcBef>
                <a:spcPts val="0"/>
              </a:spcBef>
              <a:spcAft>
                <a:spcPts val="0"/>
              </a:spcAft>
              <a:buClr>
                <a:srgbClr val="F58220"/>
              </a:buClr>
              <a:buSzPts val="1200"/>
              <a:buFont typeface="Calibri"/>
              <a:buNone/>
            </a:pPr>
            <a:r>
              <a:rPr lang="en-US" sz="1200">
                <a:solidFill>
                  <a:srgbClr val="F58220"/>
                </a:solidFill>
                <a:latin typeface="Calibri"/>
                <a:ea typeface="Calibri"/>
                <a:cs typeface="Calibri"/>
                <a:sym typeface="Calibri"/>
              </a:rPr>
              <a:t>Office: +1-239-217-4907</a:t>
            </a:r>
            <a:r>
              <a:rPr lang="en-US" sz="1200">
                <a:solidFill>
                  <a:srgbClr val="F58220"/>
                </a:solidFill>
                <a:latin typeface="Calibri"/>
                <a:ea typeface="Calibri"/>
                <a:cs typeface="Calibri"/>
                <a:sym typeface="Calibri"/>
              </a:rPr>
              <a:t> </a:t>
            </a:r>
            <a:r>
              <a:rPr b="0" i="0" lang="en-US" sz="1200" u="none" strike="noStrike">
                <a:solidFill>
                  <a:srgbClr val="F58220"/>
                </a:solidFill>
                <a:latin typeface="Calibri"/>
                <a:ea typeface="Calibri"/>
                <a:cs typeface="Calibri"/>
                <a:sym typeface="Calibri"/>
              </a:rPr>
              <a:t>| intetics@intetics.com  | </a:t>
            </a:r>
            <a:r>
              <a:rPr b="0" lang="en-US" sz="1200">
                <a:solidFill>
                  <a:srgbClr val="F58220"/>
                </a:solidFill>
                <a:latin typeface="Calibri"/>
                <a:ea typeface="Calibri"/>
                <a:cs typeface="Calibri"/>
                <a:sym typeface="Calibri"/>
              </a:rPr>
              <a:t>www.intetics.com</a:t>
            </a:r>
            <a:endParaRPr b="0" sz="1200">
              <a:solidFill>
                <a:srgbClr val="F58220"/>
              </a:solidFill>
              <a:latin typeface="Calibri"/>
              <a:ea typeface="Calibri"/>
              <a:cs typeface="Calibri"/>
              <a:sym typeface="Calibri"/>
            </a:endParaRPr>
          </a:p>
          <a:p>
            <a:pPr indent="0" lvl="0" marL="0" marR="0" rtl="0" algn="l">
              <a:lnSpc>
                <a:spcPct val="110000"/>
              </a:lnSpc>
              <a:spcBef>
                <a:spcPts val="0"/>
              </a:spcBef>
              <a:spcAft>
                <a:spcPts val="0"/>
              </a:spcAft>
              <a:buNone/>
            </a:pPr>
            <a:r>
              <a:t/>
            </a:r>
            <a:endParaRPr sz="1500">
              <a:solidFill>
                <a:srgbClr val="767576"/>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bg>
      <p:bgPr>
        <a:blipFill>
          <a:blip r:embed="rId2">
            <a:alphaModFix/>
          </a:blip>
          <a:stretch>
            <a:fillRect/>
          </a:stretch>
        </a:blipFill>
      </p:bgPr>
    </p:bg>
    <p:spTree>
      <p:nvGrpSpPr>
        <p:cNvPr id="57" name="Shape 57"/>
        <p:cNvGrpSpPr/>
        <p:nvPr/>
      </p:nvGrpSpPr>
      <p:grpSpPr>
        <a:xfrm>
          <a:off x="0" y="0"/>
          <a:ext cx="0" cy="0"/>
          <a:chOff x="0" y="0"/>
          <a:chExt cx="0" cy="0"/>
        </a:xfrm>
      </p:grpSpPr>
      <p:pic>
        <p:nvPicPr>
          <p:cNvPr id="58" name="Google Shape;58;p10"/>
          <p:cNvPicPr preferRelativeResize="0"/>
          <p:nvPr/>
        </p:nvPicPr>
        <p:blipFill rotWithShape="1">
          <a:blip r:embed="rId3">
            <a:alphaModFix/>
          </a:blip>
          <a:srcRect b="0" l="0" r="0" t="0"/>
          <a:stretch/>
        </p:blipFill>
        <p:spPr>
          <a:xfrm>
            <a:off x="750049" y="6215530"/>
            <a:ext cx="1548319" cy="510241"/>
          </a:xfrm>
          <a:prstGeom prst="rect">
            <a:avLst/>
          </a:prstGeom>
          <a:noFill/>
          <a:ln>
            <a:noFill/>
          </a:ln>
        </p:spPr>
      </p:pic>
      <p:sp>
        <p:nvSpPr>
          <p:cNvPr id="59" name="Google Shape;59;p10"/>
          <p:cNvSpPr txBox="1"/>
          <p:nvPr/>
        </p:nvSpPr>
        <p:spPr>
          <a:xfrm>
            <a:off x="2658137" y="6198525"/>
            <a:ext cx="8139851" cy="822529"/>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b="1" i="0" lang="en-US" sz="1200" u="none" strike="noStrike">
                <a:solidFill>
                  <a:srgbClr val="F58220"/>
                </a:solidFill>
                <a:latin typeface="Calibri"/>
                <a:ea typeface="Calibri"/>
                <a:cs typeface="Calibri"/>
                <a:sym typeface="Calibri"/>
              </a:rPr>
              <a:t>Intetics Inc. </a:t>
            </a:r>
            <a:r>
              <a:rPr b="0" i="0" lang="en-US" sz="1200" u="none" strike="noStrike">
                <a:solidFill>
                  <a:srgbClr val="F58220"/>
                </a:solidFill>
                <a:latin typeface="Calibri"/>
                <a:ea typeface="Calibri"/>
                <a:cs typeface="Calibri"/>
                <a:sym typeface="Calibri"/>
              </a:rPr>
              <a:t>| </a:t>
            </a:r>
            <a:r>
              <a:rPr lang="en-US" sz="1200">
                <a:solidFill>
                  <a:srgbClr val="F58220"/>
                </a:solidFill>
                <a:latin typeface="Calibri"/>
                <a:ea typeface="Calibri"/>
                <a:cs typeface="Calibri"/>
                <a:sym typeface="Calibri"/>
              </a:rPr>
              <a:t>10001 Tamiami Trl</a:t>
            </a:r>
            <a:r>
              <a:rPr lang="en-US" sz="1200">
                <a:solidFill>
                  <a:srgbClr val="F58220"/>
                </a:solidFill>
                <a:latin typeface="Calibri"/>
                <a:ea typeface="Calibri"/>
                <a:cs typeface="Calibri"/>
                <a:sym typeface="Calibri"/>
              </a:rPr>
              <a:t> </a:t>
            </a:r>
            <a:r>
              <a:rPr lang="en-US" sz="1200">
                <a:solidFill>
                  <a:srgbClr val="F58220"/>
                </a:solidFill>
                <a:latin typeface="Calibri"/>
                <a:ea typeface="Calibri"/>
                <a:cs typeface="Calibri"/>
                <a:sym typeface="Calibri"/>
              </a:rPr>
              <a:t>N, Suite 114, Naples, Florida 34108,</a:t>
            </a:r>
            <a:r>
              <a:rPr lang="en-US" sz="1200">
                <a:solidFill>
                  <a:srgbClr val="F58220"/>
                </a:solidFill>
                <a:latin typeface="Calibri"/>
                <a:ea typeface="Calibri"/>
                <a:cs typeface="Calibri"/>
                <a:sym typeface="Calibri"/>
              </a:rPr>
              <a:t> </a:t>
            </a:r>
            <a:r>
              <a:rPr lang="en-US" sz="1200">
                <a:solidFill>
                  <a:srgbClr val="F58220"/>
                </a:solidFill>
                <a:latin typeface="Calibri"/>
                <a:ea typeface="Calibri"/>
                <a:cs typeface="Calibri"/>
                <a:sym typeface="Calibri"/>
              </a:rPr>
              <a:t>United States </a:t>
            </a:r>
            <a:endParaRPr sz="1200">
              <a:solidFill>
                <a:srgbClr val="F58220"/>
              </a:solidFill>
              <a:latin typeface="Calibri"/>
              <a:ea typeface="Calibri"/>
              <a:cs typeface="Calibri"/>
              <a:sym typeface="Calibri"/>
            </a:endParaRPr>
          </a:p>
          <a:p>
            <a:pPr indent="0" lvl="0" marL="0" marR="0" rtl="0" algn="l">
              <a:lnSpc>
                <a:spcPct val="130000"/>
              </a:lnSpc>
              <a:spcBef>
                <a:spcPts val="0"/>
              </a:spcBef>
              <a:spcAft>
                <a:spcPts val="0"/>
              </a:spcAft>
              <a:buClr>
                <a:srgbClr val="F58220"/>
              </a:buClr>
              <a:buSzPts val="1200"/>
              <a:buFont typeface="Calibri"/>
              <a:buNone/>
            </a:pPr>
            <a:r>
              <a:rPr lang="en-US" sz="1200">
                <a:solidFill>
                  <a:srgbClr val="F58220"/>
                </a:solidFill>
                <a:latin typeface="Calibri"/>
                <a:ea typeface="Calibri"/>
                <a:cs typeface="Calibri"/>
                <a:sym typeface="Calibri"/>
              </a:rPr>
              <a:t>Office: +1-239-217-4907</a:t>
            </a:r>
            <a:r>
              <a:rPr lang="en-US" sz="1200">
                <a:solidFill>
                  <a:srgbClr val="F58220"/>
                </a:solidFill>
                <a:latin typeface="Calibri"/>
                <a:ea typeface="Calibri"/>
                <a:cs typeface="Calibri"/>
                <a:sym typeface="Calibri"/>
              </a:rPr>
              <a:t> </a:t>
            </a:r>
            <a:r>
              <a:rPr b="0" i="0" lang="en-US" sz="1200" u="none" strike="noStrike">
                <a:solidFill>
                  <a:srgbClr val="F58220"/>
                </a:solidFill>
                <a:latin typeface="Calibri"/>
                <a:ea typeface="Calibri"/>
                <a:cs typeface="Calibri"/>
                <a:sym typeface="Calibri"/>
              </a:rPr>
              <a:t>| intetics@intetics.com  | </a:t>
            </a:r>
            <a:r>
              <a:rPr b="0" lang="en-US" sz="1200">
                <a:solidFill>
                  <a:srgbClr val="F58220"/>
                </a:solidFill>
                <a:latin typeface="Calibri"/>
                <a:ea typeface="Calibri"/>
                <a:cs typeface="Calibri"/>
                <a:sym typeface="Calibri"/>
              </a:rPr>
              <a:t>www.intetics.com</a:t>
            </a:r>
            <a:endParaRPr b="0" sz="1200">
              <a:solidFill>
                <a:srgbClr val="F58220"/>
              </a:solidFill>
              <a:latin typeface="Calibri"/>
              <a:ea typeface="Calibri"/>
              <a:cs typeface="Calibri"/>
              <a:sym typeface="Calibri"/>
            </a:endParaRPr>
          </a:p>
          <a:p>
            <a:pPr indent="0" lvl="0" marL="0" marR="0" rtl="0" algn="l">
              <a:lnSpc>
                <a:spcPct val="110000"/>
              </a:lnSpc>
              <a:spcBef>
                <a:spcPts val="0"/>
              </a:spcBef>
              <a:spcAft>
                <a:spcPts val="0"/>
              </a:spcAft>
              <a:buNone/>
            </a:pPr>
            <a:r>
              <a:t/>
            </a:r>
            <a:endParaRPr sz="1500">
              <a:solidFill>
                <a:srgbClr val="767576"/>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747485" y="365129"/>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Calibri"/>
              <a:buNone/>
              <a:defRPr b="1"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30"/>
            <a:ext cx="10515600" cy="3918683"/>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2.jp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3"/>
          <p:cNvSpPr txBox="1"/>
          <p:nvPr>
            <p:ph idx="1" type="body"/>
          </p:nvPr>
        </p:nvSpPr>
        <p:spPr>
          <a:xfrm>
            <a:off x="4671734" y="3942186"/>
            <a:ext cx="6444503"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00"/>
              </a:buClr>
              <a:buSzPts val="4000"/>
              <a:buNone/>
            </a:pPr>
            <a:r>
              <a:rPr lang="en-US"/>
              <a:t>WHAT’S IT ALL ABOUT?</a:t>
            </a:r>
            <a:endParaRPr/>
          </a:p>
        </p:txBody>
      </p:sp>
      <p:sp>
        <p:nvSpPr>
          <p:cNvPr id="72" name="Google Shape;72;p13"/>
          <p:cNvSpPr txBox="1"/>
          <p:nvPr>
            <p:ph type="title"/>
          </p:nvPr>
        </p:nvSpPr>
        <p:spPr>
          <a:xfrm>
            <a:off x="4678082" y="899316"/>
            <a:ext cx="6453095" cy="285273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0000"/>
              </a:buClr>
              <a:buSzPts val="5500"/>
              <a:buFont typeface="Calibri"/>
              <a:buNone/>
            </a:pPr>
            <a:r>
              <a:rPr lang="en-US"/>
              <a:t>INDUSTRY 4.0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2"/>
          <p:cNvSpPr txBox="1"/>
          <p:nvPr>
            <p:ph idx="1" type="body"/>
          </p:nvPr>
        </p:nvSpPr>
        <p:spPr>
          <a:xfrm>
            <a:off x="687333" y="1078423"/>
            <a:ext cx="10705997" cy="78977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650"/>
              <a:buNone/>
            </a:pPr>
            <a:r>
              <a:rPr i="1" lang="en-US"/>
              <a:t>Often referred to by its far more sensational-sounding description of 3D printing, additive manufacturing is, in fact, a technology which has been around for at least three decades.</a:t>
            </a:r>
            <a:endParaRPr/>
          </a:p>
          <a:p>
            <a:pPr indent="0" lvl="0" marL="0" rtl="0" algn="l">
              <a:lnSpc>
                <a:spcPct val="90000"/>
              </a:lnSpc>
              <a:spcBef>
                <a:spcPts val="1000"/>
              </a:spcBef>
              <a:spcAft>
                <a:spcPts val="0"/>
              </a:spcAft>
              <a:buSzPts val="1650"/>
              <a:buNone/>
            </a:pPr>
            <a:r>
              <a:t/>
            </a:r>
            <a:endParaRPr/>
          </a:p>
          <a:p>
            <a:pPr indent="-123814" lvl="0" marL="228589" rtl="0" algn="l">
              <a:lnSpc>
                <a:spcPct val="90000"/>
              </a:lnSpc>
              <a:spcBef>
                <a:spcPts val="1000"/>
              </a:spcBef>
              <a:spcAft>
                <a:spcPts val="0"/>
              </a:spcAft>
              <a:buClr>
                <a:schemeClr val="accent2"/>
              </a:buClr>
              <a:buSzPts val="1650"/>
              <a:buFont typeface="Courier New"/>
              <a:buNone/>
            </a:pPr>
            <a:r>
              <a:t/>
            </a:r>
            <a:endParaRPr/>
          </a:p>
        </p:txBody>
      </p:sp>
      <p:sp>
        <p:nvSpPr>
          <p:cNvPr id="243" name="Google Shape;243;p22"/>
          <p:cNvSpPr txBox="1"/>
          <p:nvPr>
            <p:ph type="title"/>
          </p:nvPr>
        </p:nvSpPr>
        <p:spPr>
          <a:xfrm>
            <a:off x="650664" y="263774"/>
            <a:ext cx="10779336" cy="9866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58220"/>
              </a:buClr>
              <a:buSzPts val="3000"/>
              <a:buFont typeface="Calibri"/>
              <a:buNone/>
            </a:pPr>
            <a:r>
              <a:rPr lang="en-US"/>
              <a:t>Additive Manufacturing</a:t>
            </a:r>
            <a:endParaRPr/>
          </a:p>
        </p:txBody>
      </p:sp>
      <p:pic>
        <p:nvPicPr>
          <p:cNvPr id="244" name="Google Shape;244;p22"/>
          <p:cNvPicPr preferRelativeResize="0"/>
          <p:nvPr/>
        </p:nvPicPr>
        <p:blipFill rotWithShape="1">
          <a:blip r:embed="rId3">
            <a:alphaModFix/>
          </a:blip>
          <a:srcRect b="0" l="0" r="0" t="0"/>
          <a:stretch/>
        </p:blipFill>
        <p:spPr>
          <a:xfrm>
            <a:off x="2723451" y="2367119"/>
            <a:ext cx="6745098" cy="2863485"/>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grpSp>
        <p:nvGrpSpPr>
          <p:cNvPr id="249" name="Google Shape;249;p23"/>
          <p:cNvGrpSpPr/>
          <p:nvPr/>
        </p:nvGrpSpPr>
        <p:grpSpPr>
          <a:xfrm>
            <a:off x="4751138" y="1143383"/>
            <a:ext cx="6789069" cy="4571233"/>
            <a:chOff x="1127" y="24855"/>
            <a:chExt cx="6789069" cy="4571233"/>
          </a:xfrm>
        </p:grpSpPr>
        <p:sp>
          <p:nvSpPr>
            <p:cNvPr id="250" name="Google Shape;250;p23"/>
            <p:cNvSpPr/>
            <p:nvPr/>
          </p:nvSpPr>
          <p:spPr>
            <a:xfrm>
              <a:off x="1127" y="778444"/>
              <a:ext cx="3064054" cy="3064054"/>
            </a:xfrm>
            <a:prstGeom prst="ellipse">
              <a:avLst/>
            </a:prstGeom>
            <a:solidFill>
              <a:srgbClr val="AC5A2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txBox="1"/>
            <p:nvPr/>
          </p:nvSpPr>
          <p:spPr>
            <a:xfrm>
              <a:off x="449847" y="1227164"/>
              <a:ext cx="2166614" cy="216661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2700"/>
                <a:buFont typeface="Calibri"/>
                <a:buNone/>
              </a:pPr>
              <a:r>
                <a:rPr b="1" lang="en-US" sz="2700">
                  <a:solidFill>
                    <a:schemeClr val="lt1"/>
                  </a:solidFill>
                  <a:latin typeface="Calibri"/>
                  <a:ea typeface="Calibri"/>
                  <a:cs typeface="Calibri"/>
                  <a:sym typeface="Calibri"/>
                </a:rPr>
                <a:t>Components of  Additive Manufacturing</a:t>
              </a:r>
              <a:endParaRPr/>
            </a:p>
          </p:txBody>
        </p:sp>
        <p:sp>
          <p:nvSpPr>
            <p:cNvPr id="252" name="Google Shape;252;p23"/>
            <p:cNvSpPr/>
            <p:nvPr/>
          </p:nvSpPr>
          <p:spPr>
            <a:xfrm rot="-3690054">
              <a:off x="2752770" y="1464793"/>
              <a:ext cx="1543121" cy="0"/>
            </a:xfrm>
            <a:custGeom>
              <a:rect b="b" l="l" r="r" t="t"/>
              <a:pathLst>
                <a:path extrusionOk="0" h="120000" w="120000">
                  <a:moveTo>
                    <a:pt x="0" y="0"/>
                  </a:moveTo>
                  <a:lnTo>
                    <a:pt x="120000" y="0"/>
                  </a:lnTo>
                </a:path>
              </a:pathLst>
            </a:custGeom>
            <a:noFill/>
            <a:ln cap="flat" cmpd="sng" w="12700">
              <a:solidFill>
                <a:srgbClr val="D66E29"/>
              </a:solidFill>
              <a:prstDash val="solid"/>
              <a:miter lim="800000"/>
              <a:headEnd len="sm" w="sm" type="none"/>
              <a:tailEnd len="sm" w="sm" type="none"/>
            </a:ln>
          </p:spPr>
        </p:sp>
        <p:cxnSp>
          <p:nvCxnSpPr>
            <p:cNvPr id="253" name="Google Shape;253;p23"/>
            <p:cNvCxnSpPr/>
            <p:nvPr/>
          </p:nvCxnSpPr>
          <p:spPr>
            <a:xfrm>
              <a:off x="3892477" y="786727"/>
              <a:ext cx="358145" cy="0"/>
            </a:xfrm>
            <a:prstGeom prst="straightConnector1">
              <a:avLst/>
            </a:prstGeom>
            <a:noFill/>
            <a:ln cap="flat" cmpd="sng" w="12700">
              <a:solidFill>
                <a:srgbClr val="D66E29"/>
              </a:solidFill>
              <a:prstDash val="solid"/>
              <a:miter lim="800000"/>
              <a:headEnd len="sm" w="sm" type="none"/>
              <a:tailEnd len="sm" w="sm" type="none"/>
            </a:ln>
          </p:spPr>
        </p:cxnSp>
        <p:sp>
          <p:nvSpPr>
            <p:cNvPr id="254" name="Google Shape;254;p23"/>
            <p:cNvSpPr/>
            <p:nvPr/>
          </p:nvSpPr>
          <p:spPr>
            <a:xfrm>
              <a:off x="4250622" y="24855"/>
              <a:ext cx="2539574" cy="15237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3"/>
            <p:cNvSpPr txBox="1"/>
            <p:nvPr/>
          </p:nvSpPr>
          <p:spPr>
            <a:xfrm>
              <a:off x="4250622" y="24855"/>
              <a:ext cx="2539574" cy="1523744"/>
            </a:xfrm>
            <a:prstGeom prst="rect">
              <a:avLst/>
            </a:prstGeom>
            <a:noFill/>
            <a:ln>
              <a:noFill/>
            </a:ln>
          </p:spPr>
          <p:txBody>
            <a:bodyPr anchorCtr="0" anchor="ctr" bIns="199125" lIns="199125" spcFirstLastPara="1" rIns="199125" wrap="square" tIns="199125">
              <a:noAutofit/>
            </a:bodyPr>
            <a:lstStyle/>
            <a:p>
              <a:pPr indent="0" lvl="0" marL="0" marR="0" rtl="0" algn="ctr">
                <a:lnSpc>
                  <a:spcPct val="90000"/>
                </a:lnSpc>
                <a:spcBef>
                  <a:spcPts val="0"/>
                </a:spcBef>
                <a:spcAft>
                  <a:spcPts val="0"/>
                </a:spcAft>
                <a:buClr>
                  <a:schemeClr val="dk1"/>
                </a:buClr>
                <a:buSzPts val="2800"/>
                <a:buFont typeface="Calibri"/>
                <a:buNone/>
              </a:pPr>
              <a:r>
                <a:rPr lang="en-US" sz="2800">
                  <a:solidFill>
                    <a:schemeClr val="dk1"/>
                  </a:solidFill>
                  <a:latin typeface="Calibri"/>
                  <a:ea typeface="Calibri"/>
                  <a:cs typeface="Calibri"/>
                  <a:sym typeface="Calibri"/>
                </a:rPr>
                <a:t>3D printing</a:t>
              </a:r>
              <a:endParaRPr/>
            </a:p>
          </p:txBody>
        </p:sp>
        <p:sp>
          <p:nvSpPr>
            <p:cNvPr id="256" name="Google Shape;256;p23"/>
            <p:cNvSpPr/>
            <p:nvPr/>
          </p:nvSpPr>
          <p:spPr>
            <a:xfrm>
              <a:off x="3156185" y="2310471"/>
              <a:ext cx="736292" cy="0"/>
            </a:xfrm>
            <a:custGeom>
              <a:rect b="b" l="l" r="r" t="t"/>
              <a:pathLst>
                <a:path extrusionOk="0" h="120000" w="120000">
                  <a:moveTo>
                    <a:pt x="0" y="0"/>
                  </a:moveTo>
                  <a:lnTo>
                    <a:pt x="120000" y="0"/>
                  </a:lnTo>
                </a:path>
              </a:pathLst>
            </a:custGeom>
            <a:noFill/>
            <a:ln cap="flat" cmpd="sng" w="12700">
              <a:solidFill>
                <a:srgbClr val="D66E29"/>
              </a:solidFill>
              <a:prstDash val="solid"/>
              <a:miter lim="800000"/>
              <a:headEnd len="sm" w="sm" type="none"/>
              <a:tailEnd len="sm" w="sm" type="none"/>
            </a:ln>
          </p:spPr>
        </p:sp>
        <p:cxnSp>
          <p:nvCxnSpPr>
            <p:cNvPr id="257" name="Google Shape;257;p23"/>
            <p:cNvCxnSpPr/>
            <p:nvPr/>
          </p:nvCxnSpPr>
          <p:spPr>
            <a:xfrm>
              <a:off x="3892477" y="2310471"/>
              <a:ext cx="358145" cy="0"/>
            </a:xfrm>
            <a:prstGeom prst="straightConnector1">
              <a:avLst/>
            </a:prstGeom>
            <a:noFill/>
            <a:ln cap="flat" cmpd="sng" w="12700">
              <a:solidFill>
                <a:srgbClr val="D66E29"/>
              </a:solidFill>
              <a:prstDash val="solid"/>
              <a:miter lim="800000"/>
              <a:headEnd len="sm" w="sm" type="none"/>
              <a:tailEnd len="sm" w="sm" type="none"/>
            </a:ln>
          </p:spPr>
        </p:cxnSp>
        <p:sp>
          <p:nvSpPr>
            <p:cNvPr id="258" name="Google Shape;258;p23"/>
            <p:cNvSpPr/>
            <p:nvPr/>
          </p:nvSpPr>
          <p:spPr>
            <a:xfrm>
              <a:off x="4250622" y="1548599"/>
              <a:ext cx="2539574" cy="15237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txBox="1"/>
            <p:nvPr/>
          </p:nvSpPr>
          <p:spPr>
            <a:xfrm>
              <a:off x="4250622" y="1548599"/>
              <a:ext cx="2539574" cy="1523744"/>
            </a:xfrm>
            <a:prstGeom prst="rect">
              <a:avLst/>
            </a:prstGeom>
            <a:noFill/>
            <a:ln>
              <a:noFill/>
            </a:ln>
          </p:spPr>
          <p:txBody>
            <a:bodyPr anchorCtr="0" anchor="ctr" bIns="199125" lIns="199125" spcFirstLastPara="1" rIns="199125" wrap="square" tIns="199125">
              <a:noAutofit/>
            </a:bodyPr>
            <a:lstStyle/>
            <a:p>
              <a:pPr indent="0" lvl="0" marL="0" marR="0" rtl="0" algn="ctr">
                <a:lnSpc>
                  <a:spcPct val="90000"/>
                </a:lnSpc>
                <a:spcBef>
                  <a:spcPts val="0"/>
                </a:spcBef>
                <a:spcAft>
                  <a:spcPts val="0"/>
                </a:spcAft>
                <a:buClr>
                  <a:schemeClr val="dk1"/>
                </a:buClr>
                <a:buSzPts val="2800"/>
                <a:buFont typeface="Calibri"/>
                <a:buNone/>
              </a:pPr>
              <a:r>
                <a:rPr lang="en-US" sz="2800">
                  <a:solidFill>
                    <a:schemeClr val="dk1"/>
                  </a:solidFill>
                  <a:latin typeface="Calibri"/>
                  <a:ea typeface="Calibri"/>
                  <a:cs typeface="Calibri"/>
                  <a:sym typeface="Calibri"/>
                </a:rPr>
                <a:t>Rapid Prototyping</a:t>
              </a:r>
              <a:endParaRPr/>
            </a:p>
          </p:txBody>
        </p:sp>
        <p:sp>
          <p:nvSpPr>
            <p:cNvPr id="260" name="Google Shape;260;p23"/>
            <p:cNvSpPr/>
            <p:nvPr/>
          </p:nvSpPr>
          <p:spPr>
            <a:xfrm rot="3690054">
              <a:off x="2752770" y="3156150"/>
              <a:ext cx="1543121" cy="0"/>
            </a:xfrm>
            <a:custGeom>
              <a:rect b="b" l="l" r="r" t="t"/>
              <a:pathLst>
                <a:path extrusionOk="0" h="120000" w="120000">
                  <a:moveTo>
                    <a:pt x="0" y="0"/>
                  </a:moveTo>
                  <a:lnTo>
                    <a:pt x="120000" y="0"/>
                  </a:lnTo>
                </a:path>
              </a:pathLst>
            </a:custGeom>
            <a:noFill/>
            <a:ln cap="flat" cmpd="sng" w="12700">
              <a:solidFill>
                <a:srgbClr val="D66E29"/>
              </a:solidFill>
              <a:prstDash val="solid"/>
              <a:miter lim="800000"/>
              <a:headEnd len="sm" w="sm" type="none"/>
              <a:tailEnd len="sm" w="sm" type="none"/>
            </a:ln>
          </p:spPr>
        </p:sp>
        <p:cxnSp>
          <p:nvCxnSpPr>
            <p:cNvPr id="261" name="Google Shape;261;p23"/>
            <p:cNvCxnSpPr/>
            <p:nvPr/>
          </p:nvCxnSpPr>
          <p:spPr>
            <a:xfrm>
              <a:off x="3892477" y="3834216"/>
              <a:ext cx="358145" cy="0"/>
            </a:xfrm>
            <a:prstGeom prst="straightConnector1">
              <a:avLst/>
            </a:prstGeom>
            <a:noFill/>
            <a:ln cap="flat" cmpd="sng" w="12700">
              <a:solidFill>
                <a:srgbClr val="D66E29"/>
              </a:solidFill>
              <a:prstDash val="solid"/>
              <a:miter lim="800000"/>
              <a:headEnd len="sm" w="sm" type="none"/>
              <a:tailEnd len="sm" w="sm" type="none"/>
            </a:ln>
          </p:spPr>
        </p:cxnSp>
        <p:sp>
          <p:nvSpPr>
            <p:cNvPr id="262" name="Google Shape;262;p23"/>
            <p:cNvSpPr/>
            <p:nvPr/>
          </p:nvSpPr>
          <p:spPr>
            <a:xfrm>
              <a:off x="4250622" y="3072344"/>
              <a:ext cx="2539574" cy="15237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txBox="1"/>
            <p:nvPr/>
          </p:nvSpPr>
          <p:spPr>
            <a:xfrm>
              <a:off x="4250622" y="3072344"/>
              <a:ext cx="2539574" cy="1523744"/>
            </a:xfrm>
            <a:prstGeom prst="rect">
              <a:avLst/>
            </a:prstGeom>
            <a:noFill/>
            <a:ln>
              <a:noFill/>
            </a:ln>
          </p:spPr>
          <p:txBody>
            <a:bodyPr anchorCtr="0" anchor="ctr" bIns="199125" lIns="199125" spcFirstLastPara="1" rIns="199125" wrap="square" tIns="199125">
              <a:noAutofit/>
            </a:bodyPr>
            <a:lstStyle/>
            <a:p>
              <a:pPr indent="0" lvl="0" marL="0" marR="0" rtl="0" algn="ctr">
                <a:lnSpc>
                  <a:spcPct val="90000"/>
                </a:lnSpc>
                <a:spcBef>
                  <a:spcPts val="0"/>
                </a:spcBef>
                <a:spcAft>
                  <a:spcPts val="0"/>
                </a:spcAft>
                <a:buClr>
                  <a:schemeClr val="dk1"/>
                </a:buClr>
                <a:buSzPts val="2800"/>
                <a:buFont typeface="Calibri"/>
                <a:buNone/>
              </a:pPr>
              <a:r>
                <a:rPr lang="en-US" sz="2800">
                  <a:solidFill>
                    <a:schemeClr val="dk1"/>
                  </a:solidFill>
                  <a:latin typeface="Calibri"/>
                  <a:ea typeface="Calibri"/>
                  <a:cs typeface="Calibri"/>
                  <a:sym typeface="Calibri"/>
                </a:rPr>
                <a:t>Selective Laser Sintering</a:t>
              </a:r>
              <a:endParaRPr/>
            </a:p>
          </p:txBody>
        </p:sp>
      </p:grpSp>
      <p:sp>
        <p:nvSpPr>
          <p:cNvPr id="264" name="Google Shape;264;p23"/>
          <p:cNvSpPr txBox="1"/>
          <p:nvPr>
            <p:ph type="title"/>
          </p:nvPr>
        </p:nvSpPr>
        <p:spPr>
          <a:xfrm>
            <a:off x="650664" y="263774"/>
            <a:ext cx="10779336" cy="9866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000"/>
              <a:buFont typeface="Calibri"/>
              <a:buNone/>
            </a:pPr>
            <a:r>
              <a:rPr lang="en-US">
                <a:solidFill>
                  <a:schemeClr val="accent2"/>
                </a:solidFill>
              </a:rPr>
              <a:t>Additive Manufacturing </a:t>
            </a:r>
            <a:endParaRPr/>
          </a:p>
        </p:txBody>
      </p:sp>
      <p:sp>
        <p:nvSpPr>
          <p:cNvPr id="265" name="Google Shape;265;p23"/>
          <p:cNvSpPr txBox="1"/>
          <p:nvPr/>
        </p:nvSpPr>
        <p:spPr>
          <a:xfrm>
            <a:off x="702800" y="1562706"/>
            <a:ext cx="3792999" cy="24314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900" u="sng">
                <a:solidFill>
                  <a:schemeClr val="dk1"/>
                </a:solidFill>
                <a:latin typeface="Calibri"/>
                <a:ea typeface="Calibri"/>
                <a:cs typeface="Calibri"/>
                <a:sym typeface="Calibri"/>
              </a:rPr>
              <a:t>Benefits of Additive Manufacturing for Business</a:t>
            </a:r>
            <a:endParaRPr/>
          </a:p>
          <a:p>
            <a:pPr indent="0" lvl="0" marL="0" marR="0" rtl="0" algn="l">
              <a:spcBef>
                <a:spcPts val="0"/>
              </a:spcBef>
              <a:spcAft>
                <a:spcPts val="0"/>
              </a:spcAft>
              <a:buNone/>
            </a:pPr>
            <a:r>
              <a:t/>
            </a:r>
            <a:endParaRPr b="1" sz="1900" u="sng">
              <a:solidFill>
                <a:schemeClr val="dk1"/>
              </a:solidFill>
              <a:latin typeface="Calibri"/>
              <a:ea typeface="Calibri"/>
              <a:cs typeface="Calibri"/>
              <a:sym typeface="Calibri"/>
            </a:endParaRPr>
          </a:p>
          <a:p>
            <a:pPr indent="-342900" lvl="0" marL="342900" marR="0" rtl="0" algn="l">
              <a:spcBef>
                <a:spcPts val="0"/>
              </a:spcBef>
              <a:spcAft>
                <a:spcPts val="0"/>
              </a:spcAft>
              <a:buClr>
                <a:srgbClr val="F27E21"/>
              </a:buClr>
              <a:buSzPts val="1900"/>
              <a:buFont typeface="Courier New"/>
              <a:buChar char="o"/>
            </a:pPr>
            <a:r>
              <a:rPr b="1" lang="en-US" sz="1900">
                <a:solidFill>
                  <a:srgbClr val="F27E21"/>
                </a:solidFill>
                <a:latin typeface="Calibri"/>
                <a:ea typeface="Calibri"/>
                <a:cs typeface="Calibri"/>
                <a:sym typeface="Calibri"/>
              </a:rPr>
              <a:t>Efficient use of resources</a:t>
            </a:r>
            <a:endParaRPr/>
          </a:p>
          <a:p>
            <a:pPr indent="-342900" lvl="0" marL="342900" marR="0" rtl="0" algn="l">
              <a:spcBef>
                <a:spcPts val="0"/>
              </a:spcBef>
              <a:spcAft>
                <a:spcPts val="0"/>
              </a:spcAft>
              <a:buClr>
                <a:srgbClr val="F27E21"/>
              </a:buClr>
              <a:buSzPts val="1900"/>
              <a:buFont typeface="Courier New"/>
              <a:buChar char="o"/>
            </a:pPr>
            <a:r>
              <a:rPr b="1" lang="en-US" sz="1900">
                <a:solidFill>
                  <a:srgbClr val="F27E21"/>
                </a:solidFill>
                <a:latin typeface="Calibri"/>
                <a:ea typeface="Calibri"/>
                <a:cs typeface="Calibri"/>
                <a:sym typeface="Calibri"/>
              </a:rPr>
              <a:t>Small-lot production</a:t>
            </a:r>
            <a:endParaRPr/>
          </a:p>
          <a:p>
            <a:pPr indent="-342900" lvl="0" marL="342900" marR="0" rtl="0" algn="l">
              <a:spcBef>
                <a:spcPts val="0"/>
              </a:spcBef>
              <a:spcAft>
                <a:spcPts val="0"/>
              </a:spcAft>
              <a:buClr>
                <a:srgbClr val="F27E21"/>
              </a:buClr>
              <a:buSzPts val="1900"/>
              <a:buFont typeface="Courier New"/>
              <a:buChar char="o"/>
            </a:pPr>
            <a:r>
              <a:rPr b="1" lang="en-US" sz="1900">
                <a:solidFill>
                  <a:srgbClr val="F27E21"/>
                </a:solidFill>
                <a:latin typeface="Calibri"/>
                <a:ea typeface="Calibri"/>
                <a:cs typeface="Calibri"/>
                <a:sym typeface="Calibri"/>
              </a:rPr>
              <a:t>Rapid manufacturing</a:t>
            </a:r>
            <a:endParaRPr/>
          </a:p>
          <a:p>
            <a:pPr indent="-342900" lvl="0" marL="342900" marR="0" rtl="0" algn="l">
              <a:spcBef>
                <a:spcPts val="0"/>
              </a:spcBef>
              <a:spcAft>
                <a:spcPts val="0"/>
              </a:spcAft>
              <a:buClr>
                <a:srgbClr val="F27E21"/>
              </a:buClr>
              <a:buSzPts val="1900"/>
              <a:buFont typeface="Courier New"/>
              <a:buChar char="o"/>
            </a:pPr>
            <a:r>
              <a:rPr b="1" lang="en-US" sz="1900">
                <a:solidFill>
                  <a:srgbClr val="F27E21"/>
                </a:solidFill>
                <a:latin typeface="Calibri"/>
                <a:ea typeface="Calibri"/>
                <a:cs typeface="Calibri"/>
                <a:sym typeface="Calibri"/>
              </a:rPr>
              <a:t>Agile manufacturing</a:t>
            </a:r>
            <a:endParaRPr sz="1900">
              <a:solidFill>
                <a:schemeClr val="dk1"/>
              </a:solidFill>
              <a:latin typeface="Calibri"/>
              <a:ea typeface="Calibri"/>
              <a:cs typeface="Calibri"/>
              <a:sym typeface="Calibri"/>
            </a:endParaRPr>
          </a:p>
          <a:p>
            <a:pPr indent="-342900" lvl="0" marL="342900" marR="0" rtl="0" algn="l">
              <a:spcBef>
                <a:spcPts val="0"/>
              </a:spcBef>
              <a:spcAft>
                <a:spcPts val="0"/>
              </a:spcAft>
              <a:buClr>
                <a:srgbClr val="F27E21"/>
              </a:buClr>
              <a:buSzPts val="1900"/>
              <a:buFont typeface="Courier New"/>
              <a:buChar char="o"/>
            </a:pPr>
            <a:r>
              <a:rPr b="1" lang="en-US" sz="1900">
                <a:solidFill>
                  <a:srgbClr val="F27E21"/>
                </a:solidFill>
                <a:latin typeface="Calibri"/>
                <a:ea typeface="Calibri"/>
                <a:cs typeface="Calibri"/>
                <a:sym typeface="Calibri"/>
              </a:rPr>
              <a:t>Reverse engineering</a:t>
            </a:r>
            <a:endParaRPr sz="1900">
              <a:solidFill>
                <a:schemeClr val="dk1"/>
              </a:solidFill>
              <a:latin typeface="Calibri"/>
              <a:ea typeface="Calibri"/>
              <a:cs typeface="Calibri"/>
              <a:sym typeface="Calibri"/>
            </a:endParaRPr>
          </a:p>
        </p:txBody>
      </p:sp>
      <p:sp>
        <p:nvSpPr>
          <p:cNvPr id="266" name="Google Shape;266;p23"/>
          <p:cNvSpPr/>
          <p:nvPr/>
        </p:nvSpPr>
        <p:spPr>
          <a:xfrm>
            <a:off x="8972550" y="4518000"/>
            <a:ext cx="2314575" cy="1089532"/>
          </a:xfrm>
          <a:prstGeom prst="rect">
            <a:avLst/>
          </a:prstGeom>
          <a:noFill/>
          <a:ln cap="flat" cmpd="sng" w="285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accent2"/>
              </a:solidFill>
              <a:latin typeface="Calibri"/>
              <a:ea typeface="Calibri"/>
              <a:cs typeface="Calibri"/>
              <a:sym typeface="Calibri"/>
            </a:endParaRPr>
          </a:p>
        </p:txBody>
      </p:sp>
      <p:sp>
        <p:nvSpPr>
          <p:cNvPr id="267" name="Google Shape;267;p23"/>
          <p:cNvSpPr/>
          <p:nvPr/>
        </p:nvSpPr>
        <p:spPr>
          <a:xfrm>
            <a:off x="8972549" y="2990104"/>
            <a:ext cx="2314575" cy="1089532"/>
          </a:xfrm>
          <a:prstGeom prst="rect">
            <a:avLst/>
          </a:prstGeom>
          <a:noFill/>
          <a:ln cap="flat" cmpd="sng" w="285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accent2"/>
              </a:solidFill>
              <a:latin typeface="Calibri"/>
              <a:ea typeface="Calibri"/>
              <a:cs typeface="Calibri"/>
              <a:sym typeface="Calibri"/>
            </a:endParaRPr>
          </a:p>
        </p:txBody>
      </p:sp>
      <p:sp>
        <p:nvSpPr>
          <p:cNvPr id="268" name="Google Shape;268;p23"/>
          <p:cNvSpPr/>
          <p:nvPr/>
        </p:nvSpPr>
        <p:spPr>
          <a:xfrm>
            <a:off x="8972549" y="1462208"/>
            <a:ext cx="2314575" cy="1089532"/>
          </a:xfrm>
          <a:prstGeom prst="rect">
            <a:avLst/>
          </a:prstGeom>
          <a:noFill/>
          <a:ln cap="flat" cmpd="sng" w="285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accent2"/>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4"/>
          <p:cNvSpPr txBox="1"/>
          <p:nvPr>
            <p:ph idx="1" type="body"/>
          </p:nvPr>
        </p:nvSpPr>
        <p:spPr>
          <a:xfrm>
            <a:off x="511857" y="2672855"/>
            <a:ext cx="3429804" cy="1588487"/>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SzPct val="78571"/>
              <a:buNone/>
            </a:pPr>
            <a:r>
              <a:rPr b="1" i="1" lang="en-US"/>
              <a:t>Cloud computing </a:t>
            </a:r>
            <a:r>
              <a:rPr i="1" lang="en-US" sz="2100">
                <a:solidFill>
                  <a:srgbClr val="595959"/>
                </a:solidFill>
              </a:rPr>
              <a:t>is the delivery of on-demand computing services -- from applications to storage and processing power -- typically over the internet and on a pay-as-you-go basis.</a:t>
            </a:r>
            <a:endParaRPr i="1" sz="2100">
              <a:solidFill>
                <a:srgbClr val="595959"/>
              </a:solidFill>
            </a:endParaRPr>
          </a:p>
          <a:p>
            <a:pPr indent="0" lvl="0" marL="0" rtl="0" algn="l">
              <a:lnSpc>
                <a:spcPct val="90000"/>
              </a:lnSpc>
              <a:spcBef>
                <a:spcPts val="1000"/>
              </a:spcBef>
              <a:spcAft>
                <a:spcPts val="0"/>
              </a:spcAft>
              <a:buSzPct val="75000"/>
              <a:buNone/>
            </a:pPr>
            <a:r>
              <a:t/>
            </a:r>
            <a:endParaRPr/>
          </a:p>
        </p:txBody>
      </p:sp>
      <p:sp>
        <p:nvSpPr>
          <p:cNvPr id="274" name="Google Shape;274;p24"/>
          <p:cNvSpPr txBox="1"/>
          <p:nvPr>
            <p:ph type="title"/>
          </p:nvPr>
        </p:nvSpPr>
        <p:spPr>
          <a:xfrm>
            <a:off x="650664" y="263774"/>
            <a:ext cx="10779336" cy="9866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58220"/>
              </a:buClr>
              <a:buSzPts val="3000"/>
              <a:buFont typeface="Calibri"/>
              <a:buNone/>
            </a:pPr>
            <a:r>
              <a:rPr lang="en-US"/>
              <a:t>Cloud Computing</a:t>
            </a:r>
            <a:endParaRPr/>
          </a:p>
        </p:txBody>
      </p:sp>
      <p:grpSp>
        <p:nvGrpSpPr>
          <p:cNvPr id="275" name="Google Shape;275;p24"/>
          <p:cNvGrpSpPr/>
          <p:nvPr/>
        </p:nvGrpSpPr>
        <p:grpSpPr>
          <a:xfrm>
            <a:off x="4181589" y="872996"/>
            <a:ext cx="7258625" cy="5416806"/>
            <a:chOff x="496181" y="930"/>
            <a:chExt cx="7258625" cy="5416806"/>
          </a:xfrm>
        </p:grpSpPr>
        <p:sp>
          <p:nvSpPr>
            <p:cNvPr id="276" name="Google Shape;276;p24"/>
            <p:cNvSpPr/>
            <p:nvPr/>
          </p:nvSpPr>
          <p:spPr>
            <a:xfrm rot="2563089">
              <a:off x="2622875" y="3784399"/>
              <a:ext cx="825429" cy="57392"/>
            </a:xfrm>
            <a:custGeom>
              <a:rect b="b" l="l" r="r" t="t"/>
              <a:pathLst>
                <a:path extrusionOk="0" h="120000" w="120000">
                  <a:moveTo>
                    <a:pt x="0" y="60000"/>
                  </a:moveTo>
                  <a:lnTo>
                    <a:pt x="120000" y="60000"/>
                  </a:lnTo>
                </a:path>
              </a:pathLst>
            </a:custGeom>
            <a:noFill/>
            <a:ln cap="flat" cmpd="sng" w="12700">
              <a:solidFill>
                <a:schemeClr val="accent3"/>
              </a:solidFill>
              <a:prstDash val="solid"/>
              <a:miter lim="800000"/>
              <a:headEnd len="sm" w="sm" type="none"/>
              <a:tailEnd len="sm" w="sm" type="none"/>
            </a:ln>
          </p:spPr>
        </p:sp>
        <p:sp>
          <p:nvSpPr>
            <p:cNvPr id="277" name="Google Shape;277;p24"/>
            <p:cNvSpPr/>
            <p:nvPr/>
          </p:nvSpPr>
          <p:spPr>
            <a:xfrm>
              <a:off x="2732368" y="2654202"/>
              <a:ext cx="918377" cy="57392"/>
            </a:xfrm>
            <a:custGeom>
              <a:rect b="b" l="l" r="r" t="t"/>
              <a:pathLst>
                <a:path extrusionOk="0" h="120000" w="120000">
                  <a:moveTo>
                    <a:pt x="0" y="60000"/>
                  </a:moveTo>
                  <a:lnTo>
                    <a:pt x="120000" y="60000"/>
                  </a:lnTo>
                </a:path>
              </a:pathLst>
            </a:custGeom>
            <a:noFill/>
            <a:ln cap="flat" cmpd="sng" w="12700">
              <a:solidFill>
                <a:schemeClr val="accent3"/>
              </a:solidFill>
              <a:prstDash val="solid"/>
              <a:miter lim="800000"/>
              <a:headEnd len="sm" w="sm" type="none"/>
              <a:tailEnd len="sm" w="sm" type="none"/>
            </a:ln>
          </p:spPr>
        </p:sp>
        <p:sp>
          <p:nvSpPr>
            <p:cNvPr id="278" name="Google Shape;278;p24"/>
            <p:cNvSpPr/>
            <p:nvPr/>
          </p:nvSpPr>
          <p:spPr>
            <a:xfrm rot="-2495769">
              <a:off x="2610950" y="1517135"/>
              <a:ext cx="963035" cy="57392"/>
            </a:xfrm>
            <a:custGeom>
              <a:rect b="b" l="l" r="r" t="t"/>
              <a:pathLst>
                <a:path extrusionOk="0" h="120000" w="120000">
                  <a:moveTo>
                    <a:pt x="0" y="60000"/>
                  </a:moveTo>
                  <a:lnTo>
                    <a:pt x="120000" y="60000"/>
                  </a:lnTo>
                </a:path>
              </a:pathLst>
            </a:custGeom>
            <a:noFill/>
            <a:ln cap="flat" cmpd="sng" w="12700">
              <a:solidFill>
                <a:schemeClr val="accent3"/>
              </a:solidFill>
              <a:prstDash val="solid"/>
              <a:miter lim="800000"/>
              <a:headEnd len="sm" w="sm" type="none"/>
              <a:tailEnd len="sm" w="sm" type="none"/>
            </a:ln>
          </p:spPr>
        </p:sp>
        <p:sp>
          <p:nvSpPr>
            <p:cNvPr id="279" name="Google Shape;279;p24"/>
            <p:cNvSpPr/>
            <p:nvPr/>
          </p:nvSpPr>
          <p:spPr>
            <a:xfrm>
              <a:off x="496181" y="1367494"/>
              <a:ext cx="2630808" cy="2630808"/>
            </a:xfrm>
            <a:prstGeom prst="ellipse">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4"/>
            <p:cNvSpPr/>
            <p:nvPr/>
          </p:nvSpPr>
          <p:spPr>
            <a:xfrm>
              <a:off x="3266885" y="930"/>
              <a:ext cx="1472746" cy="1472746"/>
            </a:xfrm>
            <a:prstGeom prst="ellipse">
              <a:avLst/>
            </a:prstGeom>
            <a:solidFill>
              <a:srgbClr val="B9767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4"/>
            <p:cNvSpPr txBox="1"/>
            <p:nvPr/>
          </p:nvSpPr>
          <p:spPr>
            <a:xfrm>
              <a:off x="3482564" y="216609"/>
              <a:ext cx="1041388" cy="1041388"/>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chemeClr val="lt1"/>
                </a:buClr>
                <a:buSzPts val="1400"/>
                <a:buFont typeface="Calibri"/>
                <a:buNone/>
              </a:pPr>
              <a:r>
                <a:rPr b="1" lang="en-US" sz="1400">
                  <a:solidFill>
                    <a:schemeClr val="lt1"/>
                  </a:solidFill>
                  <a:latin typeface="Calibri"/>
                  <a:ea typeface="Calibri"/>
                  <a:cs typeface="Calibri"/>
                  <a:sym typeface="Calibri"/>
                </a:rPr>
                <a:t>Infrastructure-as-a-</a:t>
              </a:r>
              <a:endParaRPr/>
            </a:p>
            <a:p>
              <a:pPr indent="0" lvl="0" marL="0" marR="0" rtl="0" algn="ctr">
                <a:lnSpc>
                  <a:spcPct val="90000"/>
                </a:lnSpc>
                <a:spcBef>
                  <a:spcPts val="490"/>
                </a:spcBef>
                <a:spcAft>
                  <a:spcPts val="0"/>
                </a:spcAft>
                <a:buClr>
                  <a:schemeClr val="lt1"/>
                </a:buClr>
                <a:buSzPts val="1400"/>
                <a:buFont typeface="Calibri"/>
                <a:buNone/>
              </a:pPr>
              <a:r>
                <a:rPr b="1" lang="en-US" sz="1400">
                  <a:solidFill>
                    <a:schemeClr val="lt1"/>
                  </a:solidFill>
                  <a:latin typeface="Calibri"/>
                  <a:ea typeface="Calibri"/>
                  <a:cs typeface="Calibri"/>
                  <a:sym typeface="Calibri"/>
                </a:rPr>
                <a:t>Service</a:t>
              </a:r>
              <a:endParaRPr/>
            </a:p>
          </p:txBody>
        </p:sp>
        <p:sp>
          <p:nvSpPr>
            <p:cNvPr id="282" name="Google Shape;282;p24"/>
            <p:cNvSpPr/>
            <p:nvPr/>
          </p:nvSpPr>
          <p:spPr>
            <a:xfrm>
              <a:off x="4886906" y="930"/>
              <a:ext cx="2209119" cy="147274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4"/>
            <p:cNvSpPr txBox="1"/>
            <p:nvPr/>
          </p:nvSpPr>
          <p:spPr>
            <a:xfrm>
              <a:off x="4886906" y="930"/>
              <a:ext cx="2209119" cy="1472746"/>
            </a:xfrm>
            <a:prstGeom prst="rect">
              <a:avLst/>
            </a:prstGeom>
            <a:noFill/>
            <a:ln>
              <a:noFill/>
            </a:ln>
          </p:spPr>
          <p:txBody>
            <a:bodyPr anchorCtr="0" anchor="ctr" bIns="0" lIns="0" spcFirstLastPara="1" rIns="0" wrap="square" tIns="0">
              <a:noAutofit/>
            </a:bodyPr>
            <a:lstStyle/>
            <a:p>
              <a:pPr indent="-171450" lvl="1" marL="171450" marR="0" rtl="0" algn="l">
                <a:lnSpc>
                  <a:spcPct val="90000"/>
                </a:lnSpc>
                <a:spcBef>
                  <a:spcPts val="0"/>
                </a:spcBef>
                <a:spcAft>
                  <a:spcPts val="0"/>
                </a:spcAft>
                <a:buClr>
                  <a:schemeClr val="dk1"/>
                </a:buClr>
                <a:buSzPts val="1800"/>
                <a:buFont typeface="Calibri"/>
                <a:buChar char="•"/>
              </a:pPr>
              <a:r>
                <a:rPr b="0" i="1" lang="en-US" sz="1800" u="none" cap="none" strike="noStrike">
                  <a:solidFill>
                    <a:schemeClr val="dk1"/>
                  </a:solidFill>
                  <a:latin typeface="Calibri"/>
                  <a:ea typeface="Calibri"/>
                  <a:cs typeface="Calibri"/>
                  <a:sym typeface="Calibri"/>
                </a:rPr>
                <a:t>Instant computing infrastructure, provisioned and managed over the Internet.</a:t>
              </a:r>
              <a:endParaRPr b="0" i="1" sz="1800" u="none" cap="none" strike="noStrike">
                <a:solidFill>
                  <a:schemeClr val="dk1"/>
                </a:solidFill>
                <a:latin typeface="Calibri"/>
                <a:ea typeface="Calibri"/>
                <a:cs typeface="Calibri"/>
                <a:sym typeface="Calibri"/>
              </a:endParaRPr>
            </a:p>
          </p:txBody>
        </p:sp>
        <p:sp>
          <p:nvSpPr>
            <p:cNvPr id="284" name="Google Shape;284;p24"/>
            <p:cNvSpPr/>
            <p:nvPr/>
          </p:nvSpPr>
          <p:spPr>
            <a:xfrm>
              <a:off x="3650746" y="1893656"/>
              <a:ext cx="1578485" cy="1578485"/>
            </a:xfrm>
            <a:prstGeom prst="ellipse">
              <a:avLst/>
            </a:prstGeom>
            <a:solidFill>
              <a:srgbClr val="D83E3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4"/>
            <p:cNvSpPr txBox="1"/>
            <p:nvPr/>
          </p:nvSpPr>
          <p:spPr>
            <a:xfrm>
              <a:off x="3881910" y="2124820"/>
              <a:ext cx="1116157" cy="1116157"/>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1800"/>
                <a:buFont typeface="Calibri"/>
                <a:buNone/>
              </a:pPr>
              <a:r>
                <a:rPr b="1" lang="en-US" sz="1800">
                  <a:solidFill>
                    <a:schemeClr val="lt1"/>
                  </a:solidFill>
                  <a:latin typeface="Calibri"/>
                  <a:ea typeface="Calibri"/>
                  <a:cs typeface="Calibri"/>
                  <a:sym typeface="Calibri"/>
                </a:rPr>
                <a:t>Platform-as-a-Service</a:t>
              </a:r>
              <a:endParaRPr/>
            </a:p>
          </p:txBody>
        </p:sp>
        <p:sp>
          <p:nvSpPr>
            <p:cNvPr id="286" name="Google Shape;286;p24"/>
            <p:cNvSpPr/>
            <p:nvPr/>
          </p:nvSpPr>
          <p:spPr>
            <a:xfrm>
              <a:off x="5387079" y="1893656"/>
              <a:ext cx="2367727" cy="157848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4"/>
            <p:cNvSpPr txBox="1"/>
            <p:nvPr/>
          </p:nvSpPr>
          <p:spPr>
            <a:xfrm>
              <a:off x="5387079" y="1893656"/>
              <a:ext cx="2367727" cy="1578485"/>
            </a:xfrm>
            <a:prstGeom prst="rect">
              <a:avLst/>
            </a:prstGeom>
            <a:noFill/>
            <a:ln>
              <a:noFill/>
            </a:ln>
          </p:spPr>
          <p:txBody>
            <a:bodyPr anchorCtr="0" anchor="ctr" bIns="0" lIns="0" spcFirstLastPara="1" rIns="0" wrap="square" tIns="0">
              <a:noAutofit/>
            </a:bodyPr>
            <a:lstStyle/>
            <a:p>
              <a:pPr indent="-171450" lvl="1" marL="171450" marR="0" rtl="0" algn="l">
                <a:lnSpc>
                  <a:spcPct val="90000"/>
                </a:lnSpc>
                <a:spcBef>
                  <a:spcPts val="0"/>
                </a:spcBef>
                <a:spcAft>
                  <a:spcPts val="0"/>
                </a:spcAft>
                <a:buClr>
                  <a:schemeClr val="dk1"/>
                </a:buClr>
                <a:buSzPts val="1800"/>
                <a:buFont typeface="Calibri"/>
                <a:buChar char="•"/>
              </a:pPr>
              <a:r>
                <a:rPr b="0" i="1" lang="en-US" sz="1800" u="none" cap="none" strike="noStrike">
                  <a:solidFill>
                    <a:schemeClr val="dk1"/>
                  </a:solidFill>
                  <a:latin typeface="Calibri"/>
                  <a:ea typeface="Calibri"/>
                  <a:cs typeface="Calibri"/>
                  <a:sym typeface="Calibri"/>
                </a:rPr>
                <a:t>Delivery of hardware and software tools -- usually those needed for application development -- to users over the internet</a:t>
              </a:r>
              <a:endParaRPr b="0" i="1" sz="1800" u="none" cap="none" strike="noStrike">
                <a:solidFill>
                  <a:schemeClr val="dk1"/>
                </a:solidFill>
                <a:latin typeface="Calibri"/>
                <a:ea typeface="Calibri"/>
                <a:cs typeface="Calibri"/>
                <a:sym typeface="Calibri"/>
              </a:endParaRPr>
            </a:p>
          </p:txBody>
        </p:sp>
        <p:sp>
          <p:nvSpPr>
            <p:cNvPr id="288" name="Google Shape;288;p24"/>
            <p:cNvSpPr/>
            <p:nvPr/>
          </p:nvSpPr>
          <p:spPr>
            <a:xfrm>
              <a:off x="3129425" y="3839251"/>
              <a:ext cx="1578485" cy="1578485"/>
            </a:xfrm>
            <a:prstGeom prst="ellipse">
              <a:avLst/>
            </a:prstGeom>
            <a:solidFill>
              <a:srgbClr val="FE000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4"/>
            <p:cNvSpPr txBox="1"/>
            <p:nvPr/>
          </p:nvSpPr>
          <p:spPr>
            <a:xfrm>
              <a:off x="3360589" y="4070415"/>
              <a:ext cx="1116157" cy="1116157"/>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1800"/>
                <a:buFont typeface="Calibri"/>
                <a:buNone/>
              </a:pPr>
              <a:r>
                <a:rPr b="1" lang="en-US" sz="1800">
                  <a:solidFill>
                    <a:schemeClr val="lt1"/>
                  </a:solidFill>
                  <a:latin typeface="Calibri"/>
                  <a:ea typeface="Calibri"/>
                  <a:cs typeface="Calibri"/>
                  <a:sym typeface="Calibri"/>
                </a:rPr>
                <a:t>Software-as-a-Service</a:t>
              </a:r>
              <a:endParaRPr/>
            </a:p>
          </p:txBody>
        </p:sp>
        <p:sp>
          <p:nvSpPr>
            <p:cNvPr id="290" name="Google Shape;290;p24"/>
            <p:cNvSpPr/>
            <p:nvPr/>
          </p:nvSpPr>
          <p:spPr>
            <a:xfrm>
              <a:off x="4865759" y="3839251"/>
              <a:ext cx="2367727" cy="157848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4"/>
            <p:cNvSpPr txBox="1"/>
            <p:nvPr/>
          </p:nvSpPr>
          <p:spPr>
            <a:xfrm>
              <a:off x="4865759" y="3839251"/>
              <a:ext cx="2367727" cy="1578485"/>
            </a:xfrm>
            <a:prstGeom prst="rect">
              <a:avLst/>
            </a:prstGeom>
            <a:noFill/>
            <a:ln>
              <a:noFill/>
            </a:ln>
          </p:spPr>
          <p:txBody>
            <a:bodyPr anchorCtr="0" anchor="ctr" bIns="0" lIns="0" spcFirstLastPara="1" rIns="0" wrap="square" tIns="0">
              <a:noAutofit/>
            </a:bodyPr>
            <a:lstStyle/>
            <a:p>
              <a:pPr indent="-171450" lvl="1" marL="171450" marR="0" rtl="0" algn="l">
                <a:lnSpc>
                  <a:spcPct val="90000"/>
                </a:lnSpc>
                <a:spcBef>
                  <a:spcPts val="0"/>
                </a:spcBef>
                <a:spcAft>
                  <a:spcPts val="0"/>
                </a:spcAft>
                <a:buClr>
                  <a:schemeClr val="dk1"/>
                </a:buClr>
                <a:buSzPts val="1800"/>
                <a:buFont typeface="Calibri"/>
                <a:buChar char="•"/>
              </a:pPr>
              <a:r>
                <a:rPr b="0" i="1" lang="en-US" sz="1800" u="none" cap="none" strike="noStrike">
                  <a:solidFill>
                    <a:schemeClr val="dk1"/>
                  </a:solidFill>
                  <a:latin typeface="Calibri"/>
                  <a:ea typeface="Calibri"/>
                  <a:cs typeface="Calibri"/>
                  <a:sym typeface="Calibri"/>
                </a:rPr>
                <a:t>Delivery of applications-as-a-service. </a:t>
              </a:r>
              <a:endParaRPr b="0" i="1" sz="1800" u="none" cap="none" strike="noStrike">
                <a:solidFill>
                  <a:schemeClr val="dk1"/>
                </a:solidFill>
                <a:latin typeface="Calibri"/>
                <a:ea typeface="Calibri"/>
                <a:cs typeface="Calibri"/>
                <a:sym typeface="Calibri"/>
              </a:endParaRPr>
            </a:p>
          </p:txBody>
        </p:sp>
      </p:grpSp>
      <p:sp>
        <p:nvSpPr>
          <p:cNvPr id="292" name="Google Shape;292;p24"/>
          <p:cNvSpPr/>
          <p:nvPr/>
        </p:nvSpPr>
        <p:spPr>
          <a:xfrm>
            <a:off x="511857" y="2586037"/>
            <a:ext cx="3429804" cy="1762125"/>
          </a:xfrm>
          <a:prstGeom prst="rect">
            <a:avLst/>
          </a:pr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accent2"/>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5"/>
          <p:cNvSpPr txBox="1"/>
          <p:nvPr>
            <p:ph type="title"/>
          </p:nvPr>
        </p:nvSpPr>
        <p:spPr>
          <a:xfrm>
            <a:off x="650664" y="263774"/>
            <a:ext cx="10779336" cy="9866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58220"/>
              </a:buClr>
              <a:buSzPts val="3000"/>
              <a:buFont typeface="Calibri"/>
              <a:buNone/>
            </a:pPr>
            <a:r>
              <a:rPr lang="en-US"/>
              <a:t>Cloud Computing</a:t>
            </a:r>
            <a:endParaRPr/>
          </a:p>
        </p:txBody>
      </p:sp>
      <p:sp>
        <p:nvSpPr>
          <p:cNvPr id="298" name="Google Shape;298;p25"/>
          <p:cNvSpPr txBox="1"/>
          <p:nvPr/>
        </p:nvSpPr>
        <p:spPr>
          <a:xfrm>
            <a:off x="1040900" y="2013228"/>
            <a:ext cx="4377302" cy="31239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2000">
                <a:solidFill>
                  <a:srgbClr val="595959"/>
                </a:solidFill>
                <a:latin typeface="Calibri"/>
                <a:ea typeface="Calibri"/>
                <a:cs typeface="Calibri"/>
                <a:sym typeface="Calibri"/>
              </a:rPr>
              <a:t>Studies predict that </a:t>
            </a:r>
            <a:r>
              <a:rPr b="1" i="1" lang="en-US" sz="2000" u="sng">
                <a:solidFill>
                  <a:srgbClr val="F27E21"/>
                </a:solidFill>
                <a:latin typeface="Calibri"/>
                <a:ea typeface="Calibri"/>
                <a:cs typeface="Calibri"/>
                <a:sym typeface="Calibri"/>
              </a:rPr>
              <a:t>more than 50% of all information </a:t>
            </a:r>
            <a:r>
              <a:rPr i="1" lang="en-US" sz="2000">
                <a:solidFill>
                  <a:srgbClr val="595959"/>
                </a:solidFill>
                <a:latin typeface="Calibri"/>
                <a:ea typeface="Calibri"/>
                <a:cs typeface="Calibri"/>
                <a:sym typeface="Calibri"/>
              </a:rPr>
              <a:t>technology will be in the cloud within the next 5 to 10 years.</a:t>
            </a:r>
            <a:endParaRPr i="1" sz="2000">
              <a:solidFill>
                <a:srgbClr val="595959"/>
              </a:solidFill>
              <a:latin typeface="Calibri"/>
              <a:ea typeface="Calibri"/>
              <a:cs typeface="Calibri"/>
              <a:sym typeface="Calibri"/>
            </a:endParaRPr>
          </a:p>
          <a:p>
            <a:pPr indent="0" lvl="0" marL="0" marR="0" rtl="0" algn="just">
              <a:spcBef>
                <a:spcPts val="0"/>
              </a:spcBef>
              <a:spcAft>
                <a:spcPts val="0"/>
              </a:spcAft>
              <a:buNone/>
            </a:pPr>
            <a:r>
              <a:t/>
            </a:r>
            <a:endParaRPr i="1" sz="19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i="1" sz="1900">
              <a:solidFill>
                <a:schemeClr val="dk1"/>
              </a:solidFill>
              <a:latin typeface="Calibri"/>
              <a:ea typeface="Calibri"/>
              <a:cs typeface="Calibri"/>
              <a:sym typeface="Calibri"/>
            </a:endParaRPr>
          </a:p>
          <a:p>
            <a:pPr indent="0" lvl="0" marL="0" marR="0" rtl="0" algn="ctr">
              <a:spcBef>
                <a:spcPts val="0"/>
              </a:spcBef>
              <a:spcAft>
                <a:spcPts val="0"/>
              </a:spcAft>
              <a:buNone/>
            </a:pPr>
            <a:r>
              <a:rPr i="1" lang="en-US" sz="2000">
                <a:solidFill>
                  <a:srgbClr val="595959"/>
                </a:solidFill>
                <a:latin typeface="Calibri"/>
                <a:ea typeface="Calibri"/>
                <a:cs typeface="Calibri"/>
                <a:sym typeface="Calibri"/>
              </a:rPr>
              <a:t>In the next five years, hybrid clouds are expected to represent </a:t>
            </a:r>
            <a:r>
              <a:rPr b="1" i="1" lang="en-US" sz="2000" u="sng">
                <a:solidFill>
                  <a:srgbClr val="F27E21"/>
                </a:solidFill>
                <a:latin typeface="Calibri"/>
                <a:ea typeface="Calibri"/>
                <a:cs typeface="Calibri"/>
                <a:sym typeface="Calibri"/>
              </a:rPr>
              <a:t>43% of the market </a:t>
            </a:r>
            <a:r>
              <a:rPr i="1" lang="en-US" sz="2000">
                <a:solidFill>
                  <a:srgbClr val="595959"/>
                </a:solidFill>
                <a:latin typeface="Calibri"/>
                <a:ea typeface="Calibri"/>
                <a:cs typeface="Calibri"/>
                <a:sym typeface="Calibri"/>
              </a:rPr>
              <a:t>– higher than both public and private</a:t>
            </a:r>
            <a:r>
              <a:rPr i="1" lang="en-US" sz="2000">
                <a:solidFill>
                  <a:schemeClr val="dk1"/>
                </a:solidFill>
                <a:latin typeface="Calibri"/>
                <a:ea typeface="Calibri"/>
                <a:cs typeface="Calibri"/>
                <a:sym typeface="Calibri"/>
              </a:rPr>
              <a:t>.</a:t>
            </a:r>
            <a:endParaRPr i="1" sz="19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i="1" sz="1900">
              <a:solidFill>
                <a:schemeClr val="dk1"/>
              </a:solidFill>
              <a:latin typeface="Calibri"/>
              <a:ea typeface="Calibri"/>
              <a:cs typeface="Calibri"/>
              <a:sym typeface="Calibri"/>
            </a:endParaRPr>
          </a:p>
        </p:txBody>
      </p:sp>
      <p:sp>
        <p:nvSpPr>
          <p:cNvPr id="299" name="Google Shape;299;p25"/>
          <p:cNvSpPr txBox="1"/>
          <p:nvPr/>
        </p:nvSpPr>
        <p:spPr>
          <a:xfrm>
            <a:off x="6350466" y="4001690"/>
            <a:ext cx="4445118" cy="38472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i="1" sz="1900">
              <a:solidFill>
                <a:schemeClr val="dk1"/>
              </a:solidFill>
              <a:latin typeface="Calibri"/>
              <a:ea typeface="Calibri"/>
              <a:cs typeface="Calibri"/>
              <a:sym typeface="Calibri"/>
            </a:endParaRPr>
          </a:p>
        </p:txBody>
      </p:sp>
      <p:sp>
        <p:nvSpPr>
          <p:cNvPr id="300" name="Google Shape;300;p25"/>
          <p:cNvSpPr txBox="1"/>
          <p:nvPr/>
        </p:nvSpPr>
        <p:spPr>
          <a:xfrm>
            <a:off x="6448426" y="1005406"/>
            <a:ext cx="5092910" cy="30162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900" u="sng">
                <a:solidFill>
                  <a:schemeClr val="dk1"/>
                </a:solidFill>
                <a:latin typeface="Calibri"/>
                <a:ea typeface="Calibri"/>
                <a:cs typeface="Calibri"/>
                <a:sym typeface="Calibri"/>
              </a:rPr>
              <a:t>Benefits of Additive Manufacturing for Business</a:t>
            </a:r>
            <a:endParaRPr/>
          </a:p>
          <a:p>
            <a:pPr indent="-222250" lvl="0" marL="342900" marR="0" rtl="0" algn="l">
              <a:spcBef>
                <a:spcPts val="0"/>
              </a:spcBef>
              <a:spcAft>
                <a:spcPts val="0"/>
              </a:spcAft>
              <a:buClr>
                <a:srgbClr val="F27E21"/>
              </a:buClr>
              <a:buSzPts val="1900"/>
              <a:buFont typeface="Courier New"/>
              <a:buNone/>
            </a:pPr>
            <a:r>
              <a:t/>
            </a:r>
            <a:endParaRPr sz="1900">
              <a:solidFill>
                <a:schemeClr val="dk1"/>
              </a:solidFill>
              <a:latin typeface="Calibri"/>
              <a:ea typeface="Calibri"/>
              <a:cs typeface="Calibri"/>
              <a:sym typeface="Calibri"/>
            </a:endParaRPr>
          </a:p>
          <a:p>
            <a:pPr indent="-222250" lvl="0" marL="342900" marR="0" rtl="0" algn="l">
              <a:spcBef>
                <a:spcPts val="0"/>
              </a:spcBef>
              <a:spcAft>
                <a:spcPts val="0"/>
              </a:spcAft>
              <a:buClr>
                <a:srgbClr val="F27E21"/>
              </a:buClr>
              <a:buSzPts val="1900"/>
              <a:buFont typeface="Courier New"/>
              <a:buNone/>
            </a:pPr>
            <a:r>
              <a:t/>
            </a:r>
            <a:endParaRPr sz="1900">
              <a:solidFill>
                <a:schemeClr val="dk1"/>
              </a:solidFill>
              <a:latin typeface="Calibri"/>
              <a:ea typeface="Calibri"/>
              <a:cs typeface="Calibri"/>
              <a:sym typeface="Calibri"/>
            </a:endParaRPr>
          </a:p>
          <a:p>
            <a:pPr indent="-342900" lvl="0" marL="342900" marR="0" rtl="0" algn="l">
              <a:spcBef>
                <a:spcPts val="0"/>
              </a:spcBef>
              <a:spcAft>
                <a:spcPts val="0"/>
              </a:spcAft>
              <a:buClr>
                <a:srgbClr val="F27E21"/>
              </a:buClr>
              <a:buSzPts val="1900"/>
              <a:buFont typeface="Courier New"/>
              <a:buChar char="o"/>
            </a:pPr>
            <a:r>
              <a:rPr lang="en-US" sz="1900">
                <a:solidFill>
                  <a:schemeClr val="dk1"/>
                </a:solidFill>
                <a:latin typeface="Calibri"/>
                <a:ea typeface="Calibri"/>
                <a:cs typeface="Calibri"/>
                <a:sym typeface="Calibri"/>
              </a:rPr>
              <a:t>Reduced IT costs</a:t>
            </a:r>
            <a:endParaRPr/>
          </a:p>
          <a:p>
            <a:pPr indent="-342900" lvl="0" marL="342900" marR="0" rtl="0" algn="l">
              <a:spcBef>
                <a:spcPts val="0"/>
              </a:spcBef>
              <a:spcAft>
                <a:spcPts val="0"/>
              </a:spcAft>
              <a:buClr>
                <a:srgbClr val="F27E21"/>
              </a:buClr>
              <a:buSzPts val="1900"/>
              <a:buFont typeface="Courier New"/>
              <a:buChar char="o"/>
            </a:pPr>
            <a:r>
              <a:rPr lang="en-US" sz="1900">
                <a:solidFill>
                  <a:schemeClr val="dk1"/>
                </a:solidFill>
                <a:latin typeface="Calibri"/>
                <a:ea typeface="Calibri"/>
                <a:cs typeface="Calibri"/>
                <a:sym typeface="Calibri"/>
              </a:rPr>
              <a:t>Scalability</a:t>
            </a:r>
            <a:endParaRPr/>
          </a:p>
          <a:p>
            <a:pPr indent="-342900" lvl="0" marL="342900" marR="0" rtl="0" algn="l">
              <a:spcBef>
                <a:spcPts val="0"/>
              </a:spcBef>
              <a:spcAft>
                <a:spcPts val="0"/>
              </a:spcAft>
              <a:buClr>
                <a:srgbClr val="F27E21"/>
              </a:buClr>
              <a:buSzPts val="1900"/>
              <a:buFont typeface="Courier New"/>
              <a:buChar char="o"/>
            </a:pPr>
            <a:r>
              <a:rPr lang="en-US" sz="1900">
                <a:solidFill>
                  <a:schemeClr val="dk1"/>
                </a:solidFill>
                <a:latin typeface="Calibri"/>
                <a:ea typeface="Calibri"/>
                <a:cs typeface="Calibri"/>
                <a:sym typeface="Calibri"/>
              </a:rPr>
              <a:t>Business continuity</a:t>
            </a:r>
            <a:endParaRPr/>
          </a:p>
          <a:p>
            <a:pPr indent="-342900" lvl="0" marL="342900" marR="0" rtl="0" algn="l">
              <a:spcBef>
                <a:spcPts val="0"/>
              </a:spcBef>
              <a:spcAft>
                <a:spcPts val="0"/>
              </a:spcAft>
              <a:buClr>
                <a:srgbClr val="F27E21"/>
              </a:buClr>
              <a:buSzPts val="1900"/>
              <a:buFont typeface="Courier New"/>
              <a:buChar char="o"/>
            </a:pPr>
            <a:r>
              <a:rPr lang="en-US" sz="1900">
                <a:solidFill>
                  <a:schemeClr val="dk1"/>
                </a:solidFill>
                <a:latin typeface="Calibri"/>
                <a:ea typeface="Calibri"/>
                <a:cs typeface="Calibri"/>
                <a:sym typeface="Calibri"/>
              </a:rPr>
              <a:t>Collaboration efficiency</a:t>
            </a:r>
            <a:endParaRPr/>
          </a:p>
          <a:p>
            <a:pPr indent="-342900" lvl="0" marL="342900" marR="0" rtl="0" algn="l">
              <a:spcBef>
                <a:spcPts val="0"/>
              </a:spcBef>
              <a:spcAft>
                <a:spcPts val="0"/>
              </a:spcAft>
              <a:buClr>
                <a:srgbClr val="F27E21"/>
              </a:buClr>
              <a:buSzPts val="1900"/>
              <a:buFont typeface="Courier New"/>
              <a:buChar char="o"/>
            </a:pPr>
            <a:r>
              <a:rPr lang="en-US" sz="1900">
                <a:solidFill>
                  <a:schemeClr val="dk1"/>
                </a:solidFill>
                <a:latin typeface="Calibri"/>
                <a:ea typeface="Calibri"/>
                <a:cs typeface="Calibri"/>
                <a:sym typeface="Calibri"/>
              </a:rPr>
              <a:t>Flexibility of work practices</a:t>
            </a:r>
            <a:endParaRPr/>
          </a:p>
          <a:p>
            <a:pPr indent="-342900" lvl="0" marL="342900" marR="0" rtl="0" algn="l">
              <a:spcBef>
                <a:spcPts val="0"/>
              </a:spcBef>
              <a:spcAft>
                <a:spcPts val="0"/>
              </a:spcAft>
              <a:buClr>
                <a:srgbClr val="F27E21"/>
              </a:buClr>
              <a:buSzPts val="1900"/>
              <a:buFont typeface="Courier New"/>
              <a:buChar char="o"/>
            </a:pPr>
            <a:r>
              <a:rPr lang="en-US" sz="1900">
                <a:solidFill>
                  <a:schemeClr val="dk1"/>
                </a:solidFill>
                <a:latin typeface="Calibri"/>
                <a:ea typeface="Calibri"/>
                <a:cs typeface="Calibri"/>
                <a:sym typeface="Calibri"/>
              </a:rPr>
              <a:t>Access to automatic updates</a:t>
            </a:r>
            <a:endParaRPr/>
          </a:p>
          <a:p>
            <a:pPr indent="0" lvl="0" marL="0" marR="0" rtl="0" algn="l">
              <a:spcBef>
                <a:spcPts val="0"/>
              </a:spcBef>
              <a:spcAft>
                <a:spcPts val="0"/>
              </a:spcAft>
              <a:buNone/>
            </a:pPr>
            <a:r>
              <a:t/>
            </a:r>
            <a:endParaRPr sz="1900">
              <a:solidFill>
                <a:schemeClr val="dk1"/>
              </a:solidFill>
              <a:latin typeface="Calibri"/>
              <a:ea typeface="Calibri"/>
              <a:cs typeface="Calibri"/>
              <a:sym typeface="Calibri"/>
            </a:endParaRPr>
          </a:p>
        </p:txBody>
      </p:sp>
      <p:sp>
        <p:nvSpPr>
          <p:cNvPr id="301" name="Google Shape;301;p25"/>
          <p:cNvSpPr txBox="1"/>
          <p:nvPr/>
        </p:nvSpPr>
        <p:spPr>
          <a:xfrm>
            <a:off x="819726" y="1081016"/>
            <a:ext cx="4819650" cy="595449"/>
          </a:xfrm>
          <a:prstGeom prst="rect">
            <a:avLst/>
          </a:prstGeom>
          <a:solidFill>
            <a:schemeClr val="accent2"/>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4000"/>
              <a:buFont typeface="Arial"/>
              <a:buNone/>
            </a:pPr>
            <a:r>
              <a:rPr b="1" i="1" lang="en-US" sz="4000">
                <a:solidFill>
                  <a:schemeClr val="lt1"/>
                </a:solidFill>
                <a:latin typeface="Calibri"/>
                <a:ea typeface="Calibri"/>
                <a:cs typeface="Calibri"/>
                <a:sym typeface="Calibri"/>
              </a:rPr>
              <a:t> Fact box</a:t>
            </a:r>
            <a:endParaRPr b="1" i="1" sz="2200">
              <a:solidFill>
                <a:schemeClr val="lt1"/>
              </a:solidFill>
              <a:latin typeface="Calibri"/>
              <a:ea typeface="Calibri"/>
              <a:cs typeface="Calibri"/>
              <a:sym typeface="Calibri"/>
            </a:endParaRPr>
          </a:p>
        </p:txBody>
      </p:sp>
      <p:sp>
        <p:nvSpPr>
          <p:cNvPr id="302" name="Google Shape;302;p25"/>
          <p:cNvSpPr/>
          <p:nvPr/>
        </p:nvSpPr>
        <p:spPr>
          <a:xfrm>
            <a:off x="724476" y="1005406"/>
            <a:ext cx="5019100" cy="5100120"/>
          </a:xfrm>
          <a:prstGeom prst="rect">
            <a:avLst/>
          </a:prstGeom>
          <a:noFill/>
          <a:ln cap="flat" cmpd="sng" w="285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accent2"/>
              </a:solidFill>
              <a:latin typeface="Calibri"/>
              <a:ea typeface="Calibri"/>
              <a:cs typeface="Calibri"/>
              <a:sym typeface="Calibri"/>
            </a:endParaRPr>
          </a:p>
        </p:txBody>
      </p:sp>
      <p:pic>
        <p:nvPicPr>
          <p:cNvPr id="303" name="Google Shape;303;p25"/>
          <p:cNvPicPr preferRelativeResize="0"/>
          <p:nvPr/>
        </p:nvPicPr>
        <p:blipFill rotWithShape="1">
          <a:blip r:embed="rId3">
            <a:alphaModFix/>
          </a:blip>
          <a:srcRect b="0" l="0" r="0" t="0"/>
          <a:stretch/>
        </p:blipFill>
        <p:spPr>
          <a:xfrm>
            <a:off x="6724650" y="3692841"/>
            <a:ext cx="2412685" cy="241268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6"/>
          <p:cNvSpPr txBox="1"/>
          <p:nvPr>
            <p:ph idx="1" type="body"/>
          </p:nvPr>
        </p:nvSpPr>
        <p:spPr>
          <a:xfrm>
            <a:off x="762000" y="1095777"/>
            <a:ext cx="10705997" cy="466644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650"/>
              <a:buNone/>
            </a:pPr>
            <a:r>
              <a:rPr b="1" i="1" lang="en-US"/>
              <a:t>AR </a:t>
            </a:r>
            <a:r>
              <a:rPr i="1" lang="en-US"/>
              <a:t>is the technology that expands our physical world by adding layers of digital information onto it. AR appears in direct view of an existing environment and adds sounds, videos, graphics to it. </a:t>
            </a:r>
            <a:endParaRPr/>
          </a:p>
          <a:p>
            <a:pPr indent="0" lvl="0" marL="0" rtl="0" algn="l">
              <a:lnSpc>
                <a:spcPct val="90000"/>
              </a:lnSpc>
              <a:spcBef>
                <a:spcPts val="1000"/>
              </a:spcBef>
              <a:spcAft>
                <a:spcPts val="0"/>
              </a:spcAft>
              <a:buSzPts val="1650"/>
              <a:buNone/>
            </a:pPr>
            <a:r>
              <a:t/>
            </a:r>
            <a:endParaRPr/>
          </a:p>
        </p:txBody>
      </p:sp>
      <p:sp>
        <p:nvSpPr>
          <p:cNvPr id="309" name="Google Shape;309;p26"/>
          <p:cNvSpPr txBox="1"/>
          <p:nvPr>
            <p:ph type="title"/>
          </p:nvPr>
        </p:nvSpPr>
        <p:spPr>
          <a:xfrm>
            <a:off x="650664" y="263774"/>
            <a:ext cx="10779336" cy="9866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58220"/>
              </a:buClr>
              <a:buSzPts val="3000"/>
              <a:buFont typeface="Calibri"/>
              <a:buNone/>
            </a:pPr>
            <a:r>
              <a:rPr lang="en-US"/>
              <a:t>Augmented Reality - AR</a:t>
            </a:r>
            <a:endParaRPr/>
          </a:p>
        </p:txBody>
      </p:sp>
      <p:grpSp>
        <p:nvGrpSpPr>
          <p:cNvPr id="310" name="Google Shape;310;p26"/>
          <p:cNvGrpSpPr/>
          <p:nvPr/>
        </p:nvGrpSpPr>
        <p:grpSpPr>
          <a:xfrm>
            <a:off x="3919240" y="1951537"/>
            <a:ext cx="5255189" cy="4130041"/>
            <a:chOff x="337926" y="42565"/>
            <a:chExt cx="5255189" cy="4130041"/>
          </a:xfrm>
        </p:grpSpPr>
        <p:sp>
          <p:nvSpPr>
            <p:cNvPr id="311" name="Google Shape;311;p26"/>
            <p:cNvSpPr/>
            <p:nvPr/>
          </p:nvSpPr>
          <p:spPr>
            <a:xfrm>
              <a:off x="2323323" y="2812950"/>
              <a:ext cx="3269792" cy="1343478"/>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6"/>
            <p:cNvSpPr txBox="1"/>
            <p:nvPr/>
          </p:nvSpPr>
          <p:spPr>
            <a:xfrm>
              <a:off x="2362672" y="2852299"/>
              <a:ext cx="3191094" cy="1264780"/>
            </a:xfrm>
            <a:prstGeom prst="rect">
              <a:avLst/>
            </a:prstGeom>
            <a:noFill/>
            <a:ln>
              <a:noFill/>
            </a:ln>
          </p:spPr>
          <p:txBody>
            <a:bodyPr anchorCtr="0" anchor="ctr" bIns="129525" lIns="129525" spcFirstLastPara="1" rIns="129525" wrap="square" tIns="129525">
              <a:noAutofit/>
            </a:bodyPr>
            <a:lstStyle/>
            <a:p>
              <a:pPr indent="0" lvl="0" marL="0" marR="0" rtl="0" algn="ctr">
                <a:lnSpc>
                  <a:spcPct val="90000"/>
                </a:lnSpc>
                <a:spcBef>
                  <a:spcPts val="0"/>
                </a:spcBef>
                <a:spcAft>
                  <a:spcPts val="0"/>
                </a:spcAft>
                <a:buClr>
                  <a:schemeClr val="lt1"/>
                </a:buClr>
                <a:buSzPts val="3400"/>
                <a:buFont typeface="Calibri"/>
                <a:buNone/>
              </a:pPr>
              <a:r>
                <a:rPr lang="en-US" sz="3400">
                  <a:solidFill>
                    <a:schemeClr val="lt1"/>
                  </a:solidFill>
                  <a:latin typeface="Calibri"/>
                  <a:ea typeface="Calibri"/>
                  <a:cs typeface="Calibri"/>
                  <a:sym typeface="Calibri"/>
                </a:rPr>
                <a:t>Next Generation Instructions</a:t>
              </a:r>
              <a:endParaRPr/>
            </a:p>
          </p:txBody>
        </p:sp>
        <p:sp>
          <p:nvSpPr>
            <p:cNvPr id="313" name="Google Shape;313;p26"/>
            <p:cNvSpPr/>
            <p:nvPr/>
          </p:nvSpPr>
          <p:spPr>
            <a:xfrm>
              <a:off x="337926" y="1434356"/>
              <a:ext cx="1457763" cy="1343478"/>
            </a:xfrm>
            <a:prstGeom prst="roundRect">
              <a:avLst>
                <a:gd fmla="val 10000"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6"/>
            <p:cNvSpPr txBox="1"/>
            <p:nvPr/>
          </p:nvSpPr>
          <p:spPr>
            <a:xfrm>
              <a:off x="377275" y="1473705"/>
              <a:ext cx="1379065" cy="1264780"/>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Education &amp; Science</a:t>
              </a:r>
              <a:endParaRPr/>
            </a:p>
          </p:txBody>
        </p:sp>
        <p:sp>
          <p:nvSpPr>
            <p:cNvPr id="315" name="Google Shape;315;p26"/>
            <p:cNvSpPr/>
            <p:nvPr/>
          </p:nvSpPr>
          <p:spPr>
            <a:xfrm>
              <a:off x="1149944" y="65727"/>
              <a:ext cx="1493478" cy="1343478"/>
            </a:xfrm>
            <a:prstGeom prst="roundRect">
              <a:avLst>
                <a:gd fmla="val 10000"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6"/>
            <p:cNvSpPr txBox="1"/>
            <p:nvPr/>
          </p:nvSpPr>
          <p:spPr>
            <a:xfrm>
              <a:off x="1189293" y="105076"/>
              <a:ext cx="1414780" cy="1264780"/>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Navigation &amp; the Travel Industry</a:t>
              </a:r>
              <a:endParaRPr/>
            </a:p>
          </p:txBody>
        </p:sp>
        <p:sp>
          <p:nvSpPr>
            <p:cNvPr id="317" name="Google Shape;317;p26"/>
            <p:cNvSpPr/>
            <p:nvPr/>
          </p:nvSpPr>
          <p:spPr>
            <a:xfrm>
              <a:off x="2711170" y="42565"/>
              <a:ext cx="1525582" cy="1358256"/>
            </a:xfrm>
            <a:prstGeom prst="roundRect">
              <a:avLst>
                <a:gd fmla="val 10000"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6"/>
            <p:cNvSpPr txBox="1"/>
            <p:nvPr/>
          </p:nvSpPr>
          <p:spPr>
            <a:xfrm>
              <a:off x="2750952" y="82347"/>
              <a:ext cx="1446018" cy="127869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Retail &amp; E-commerce</a:t>
              </a:r>
              <a:endParaRPr/>
            </a:p>
          </p:txBody>
        </p:sp>
        <p:sp>
          <p:nvSpPr>
            <p:cNvPr id="319" name="Google Shape;319;p26"/>
            <p:cNvSpPr/>
            <p:nvPr/>
          </p:nvSpPr>
          <p:spPr>
            <a:xfrm>
              <a:off x="2105449" y="1434356"/>
              <a:ext cx="1540863" cy="1343478"/>
            </a:xfrm>
            <a:prstGeom prst="roundRect">
              <a:avLst>
                <a:gd fmla="val 10000"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6"/>
            <p:cNvSpPr txBox="1"/>
            <p:nvPr/>
          </p:nvSpPr>
          <p:spPr>
            <a:xfrm>
              <a:off x="2144798" y="1473705"/>
              <a:ext cx="1462165" cy="1264780"/>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Medicine</a:t>
              </a:r>
              <a:endParaRPr sz="900">
                <a:solidFill>
                  <a:schemeClr val="lt1"/>
                </a:solidFill>
                <a:latin typeface="Calibri"/>
                <a:ea typeface="Calibri"/>
                <a:cs typeface="Calibri"/>
                <a:sym typeface="Calibri"/>
              </a:endParaRPr>
            </a:p>
          </p:txBody>
        </p:sp>
        <p:sp>
          <p:nvSpPr>
            <p:cNvPr id="321" name="Google Shape;321;p26"/>
            <p:cNvSpPr/>
            <p:nvPr/>
          </p:nvSpPr>
          <p:spPr>
            <a:xfrm>
              <a:off x="692489" y="2829128"/>
              <a:ext cx="1234300" cy="1343478"/>
            </a:xfrm>
            <a:prstGeom prst="roundRect">
              <a:avLst>
                <a:gd fmla="val 10000"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6"/>
            <p:cNvSpPr txBox="1"/>
            <p:nvPr/>
          </p:nvSpPr>
          <p:spPr>
            <a:xfrm>
              <a:off x="728640" y="2865279"/>
              <a:ext cx="1161998" cy="1271176"/>
            </a:xfrm>
            <a:prstGeom prst="rect">
              <a:avLst/>
            </a:prstGeom>
            <a:noFill/>
            <a:ln>
              <a:noFill/>
            </a:ln>
          </p:spPr>
          <p:txBody>
            <a:bodyPr anchorCtr="0" anchor="ctr" bIns="87625" lIns="87625" spcFirstLastPara="1" rIns="87625" wrap="square" tIns="87625">
              <a:noAutofit/>
            </a:bodyPr>
            <a:lstStyle/>
            <a:p>
              <a:pPr indent="0" lvl="0" marL="0" marR="0" rtl="0" algn="ctr">
                <a:lnSpc>
                  <a:spcPct val="90000"/>
                </a:lnSpc>
                <a:spcBef>
                  <a:spcPts val="0"/>
                </a:spcBef>
                <a:spcAft>
                  <a:spcPts val="0"/>
                </a:spcAft>
                <a:buClr>
                  <a:schemeClr val="lt1"/>
                </a:buClr>
                <a:buSzPts val="2300"/>
                <a:buFont typeface="Calibri"/>
                <a:buNone/>
              </a:pPr>
              <a:r>
                <a:rPr lang="en-US" sz="2300">
                  <a:solidFill>
                    <a:schemeClr val="lt1"/>
                  </a:solidFill>
                  <a:latin typeface="Calibri"/>
                  <a:ea typeface="Calibri"/>
                  <a:cs typeface="Calibri"/>
                  <a:sym typeface="Calibri"/>
                </a:rPr>
                <a:t>Creative Industry</a:t>
              </a:r>
              <a:endParaRPr/>
            </a:p>
          </p:txBody>
        </p:sp>
        <p:sp>
          <p:nvSpPr>
            <p:cNvPr id="323" name="Google Shape;323;p26"/>
            <p:cNvSpPr/>
            <p:nvPr/>
          </p:nvSpPr>
          <p:spPr>
            <a:xfrm>
              <a:off x="3745163" y="1434360"/>
              <a:ext cx="1531555" cy="1343478"/>
            </a:xfrm>
            <a:prstGeom prst="roundRect">
              <a:avLst>
                <a:gd fmla="val 10000"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6"/>
            <p:cNvSpPr txBox="1"/>
            <p:nvPr/>
          </p:nvSpPr>
          <p:spPr>
            <a:xfrm>
              <a:off x="3784512" y="1473709"/>
              <a:ext cx="1452857" cy="1264780"/>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Architecture</a:t>
              </a:r>
              <a:endParaRPr sz="900">
                <a:solidFill>
                  <a:schemeClr val="lt1"/>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7"/>
          <p:cNvSpPr txBox="1"/>
          <p:nvPr>
            <p:ph idx="1" type="body"/>
          </p:nvPr>
        </p:nvSpPr>
        <p:spPr>
          <a:xfrm>
            <a:off x="970746" y="1752075"/>
            <a:ext cx="4246950" cy="4666446"/>
          </a:xfrm>
          <a:prstGeom prst="rect">
            <a:avLst/>
          </a:prstGeom>
          <a:noFill/>
          <a:ln>
            <a:noFill/>
          </a:ln>
        </p:spPr>
        <p:txBody>
          <a:bodyPr anchorCtr="0" anchor="t" bIns="45700" lIns="91425" spcFirstLastPara="1" rIns="91425" wrap="square" tIns="45700">
            <a:normAutofit/>
          </a:bodyPr>
          <a:lstStyle/>
          <a:p>
            <a:pPr indent="-228589" lvl="0" marL="228589" rtl="0" algn="l">
              <a:lnSpc>
                <a:spcPct val="90000"/>
              </a:lnSpc>
              <a:spcBef>
                <a:spcPts val="0"/>
              </a:spcBef>
              <a:spcAft>
                <a:spcPts val="0"/>
              </a:spcAft>
              <a:buSzPts val="1650"/>
              <a:buChar char="o"/>
            </a:pPr>
            <a:r>
              <a:rPr b="1" i="1" lang="en-US" u="sng">
                <a:solidFill>
                  <a:srgbClr val="F58220"/>
                </a:solidFill>
              </a:rPr>
              <a:t>30% </a:t>
            </a:r>
            <a:r>
              <a:rPr i="1" lang="en-US">
                <a:solidFill>
                  <a:srgbClr val="595959"/>
                </a:solidFill>
              </a:rPr>
              <a:t>of smartphone users use an AR app at least once a week. </a:t>
            </a:r>
            <a:br>
              <a:rPr i="1" lang="en-US">
                <a:solidFill>
                  <a:srgbClr val="595959"/>
                </a:solidFill>
              </a:rPr>
            </a:br>
            <a:r>
              <a:rPr i="1" lang="en-US">
                <a:solidFill>
                  <a:srgbClr val="595959"/>
                </a:solidFill>
              </a:rPr>
              <a:t>That’s over </a:t>
            </a:r>
            <a:r>
              <a:rPr b="1" i="1" lang="en-US" u="sng">
                <a:solidFill>
                  <a:srgbClr val="F27E21"/>
                </a:solidFill>
              </a:rPr>
              <a:t>60 million</a:t>
            </a:r>
            <a:r>
              <a:rPr b="1" i="1" lang="en-US">
                <a:solidFill>
                  <a:srgbClr val="F27E21"/>
                </a:solidFill>
              </a:rPr>
              <a:t> </a:t>
            </a:r>
            <a:r>
              <a:rPr i="1" lang="en-US">
                <a:solidFill>
                  <a:srgbClr val="595959"/>
                </a:solidFill>
              </a:rPr>
              <a:t>people in the US. </a:t>
            </a:r>
            <a:endParaRPr/>
          </a:p>
          <a:p>
            <a:pPr indent="-123814" lvl="0" marL="228589" rtl="0" algn="l">
              <a:lnSpc>
                <a:spcPct val="90000"/>
              </a:lnSpc>
              <a:spcBef>
                <a:spcPts val="1000"/>
              </a:spcBef>
              <a:spcAft>
                <a:spcPts val="0"/>
              </a:spcAft>
              <a:buSzPts val="1650"/>
              <a:buNone/>
            </a:pPr>
            <a:r>
              <a:t/>
            </a:r>
            <a:endParaRPr i="1">
              <a:solidFill>
                <a:srgbClr val="595959"/>
              </a:solidFill>
            </a:endParaRPr>
          </a:p>
          <a:p>
            <a:pPr indent="-228589" lvl="0" marL="228589" rtl="0" algn="l">
              <a:lnSpc>
                <a:spcPct val="90000"/>
              </a:lnSpc>
              <a:spcBef>
                <a:spcPts val="1000"/>
              </a:spcBef>
              <a:spcAft>
                <a:spcPts val="0"/>
              </a:spcAft>
              <a:buSzPts val="1650"/>
              <a:buChar char="o"/>
            </a:pPr>
            <a:r>
              <a:rPr i="1" lang="en-US">
                <a:solidFill>
                  <a:srgbClr val="595959"/>
                </a:solidFill>
              </a:rPr>
              <a:t>By 2020 the </a:t>
            </a:r>
            <a:r>
              <a:rPr b="1" i="1" lang="en-US" u="sng">
                <a:solidFill>
                  <a:srgbClr val="F58220"/>
                </a:solidFill>
              </a:rPr>
              <a:t>revenue for AR </a:t>
            </a:r>
            <a:r>
              <a:rPr i="1" lang="en-US">
                <a:solidFill>
                  <a:srgbClr val="595959"/>
                </a:solidFill>
              </a:rPr>
              <a:t>is expected to reach</a:t>
            </a:r>
            <a:r>
              <a:rPr b="1" i="1" lang="en-US">
                <a:solidFill>
                  <a:srgbClr val="F58220"/>
                </a:solidFill>
              </a:rPr>
              <a:t> </a:t>
            </a:r>
            <a:r>
              <a:rPr b="1" i="1" lang="en-US" u="sng">
                <a:solidFill>
                  <a:srgbClr val="F58220"/>
                </a:solidFill>
              </a:rPr>
              <a:t>$120 billion</a:t>
            </a:r>
            <a:r>
              <a:rPr b="1" i="1" lang="en-US">
                <a:solidFill>
                  <a:srgbClr val="F58220"/>
                </a:solidFill>
              </a:rPr>
              <a:t>.</a:t>
            </a:r>
            <a:endParaRPr/>
          </a:p>
          <a:p>
            <a:pPr indent="-123814" lvl="0" marL="228589" rtl="0" algn="l">
              <a:lnSpc>
                <a:spcPct val="90000"/>
              </a:lnSpc>
              <a:spcBef>
                <a:spcPts val="1000"/>
              </a:spcBef>
              <a:spcAft>
                <a:spcPts val="0"/>
              </a:spcAft>
              <a:buSzPts val="1650"/>
              <a:buNone/>
            </a:pPr>
            <a:r>
              <a:t/>
            </a:r>
            <a:endParaRPr b="1" i="1">
              <a:solidFill>
                <a:srgbClr val="F58220"/>
              </a:solidFill>
            </a:endParaRPr>
          </a:p>
          <a:p>
            <a:pPr indent="-228589" lvl="0" marL="228589" rtl="0" algn="l">
              <a:lnSpc>
                <a:spcPct val="90000"/>
              </a:lnSpc>
              <a:spcBef>
                <a:spcPts val="1000"/>
              </a:spcBef>
              <a:spcAft>
                <a:spcPts val="0"/>
              </a:spcAft>
              <a:buClr>
                <a:schemeClr val="accent2"/>
              </a:buClr>
              <a:buSzPts val="1650"/>
              <a:buFont typeface="Courier New"/>
              <a:buChar char="o"/>
            </a:pPr>
            <a:r>
              <a:rPr b="1" i="1" lang="en-US" u="sng">
                <a:solidFill>
                  <a:srgbClr val="F58220"/>
                </a:solidFill>
              </a:rPr>
              <a:t>69% </a:t>
            </a:r>
            <a:r>
              <a:rPr i="1" lang="en-US">
                <a:solidFill>
                  <a:srgbClr val="595959"/>
                </a:solidFill>
              </a:rPr>
              <a:t>of US respondents believe that using AR in workplace training could make their jobs easier to do.</a:t>
            </a:r>
            <a:endParaRPr/>
          </a:p>
          <a:p>
            <a:pPr indent="-123814" lvl="0" marL="228589" rtl="0" algn="l">
              <a:lnSpc>
                <a:spcPct val="90000"/>
              </a:lnSpc>
              <a:spcBef>
                <a:spcPts val="1000"/>
              </a:spcBef>
              <a:spcAft>
                <a:spcPts val="0"/>
              </a:spcAft>
              <a:buSzPts val="1650"/>
              <a:buNone/>
            </a:pPr>
            <a:r>
              <a:t/>
            </a:r>
            <a:endParaRPr/>
          </a:p>
          <a:p>
            <a:pPr indent="0" lvl="0" marL="0" rtl="0" algn="l">
              <a:lnSpc>
                <a:spcPct val="90000"/>
              </a:lnSpc>
              <a:spcBef>
                <a:spcPts val="1000"/>
              </a:spcBef>
              <a:spcAft>
                <a:spcPts val="0"/>
              </a:spcAft>
              <a:buSzPts val="1650"/>
              <a:buNone/>
            </a:pPr>
            <a:r>
              <a:t/>
            </a:r>
            <a:endParaRPr/>
          </a:p>
        </p:txBody>
      </p:sp>
      <p:sp>
        <p:nvSpPr>
          <p:cNvPr id="330" name="Google Shape;330;p27"/>
          <p:cNvSpPr txBox="1"/>
          <p:nvPr>
            <p:ph type="title"/>
          </p:nvPr>
        </p:nvSpPr>
        <p:spPr>
          <a:xfrm>
            <a:off x="650664" y="263774"/>
            <a:ext cx="10779336" cy="9866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58220"/>
              </a:buClr>
              <a:buSzPts val="3000"/>
              <a:buFont typeface="Calibri"/>
              <a:buNone/>
            </a:pPr>
            <a:r>
              <a:rPr lang="en-US"/>
              <a:t>Augmented Reality</a:t>
            </a:r>
            <a:endParaRPr/>
          </a:p>
        </p:txBody>
      </p:sp>
      <p:sp>
        <p:nvSpPr>
          <p:cNvPr id="331" name="Google Shape;331;p27"/>
          <p:cNvSpPr txBox="1"/>
          <p:nvPr/>
        </p:nvSpPr>
        <p:spPr>
          <a:xfrm>
            <a:off x="819726" y="1081016"/>
            <a:ext cx="4819650" cy="595449"/>
          </a:xfrm>
          <a:prstGeom prst="rect">
            <a:avLst/>
          </a:prstGeom>
          <a:solidFill>
            <a:schemeClr val="accent2"/>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4000"/>
              <a:buFont typeface="Arial"/>
              <a:buNone/>
            </a:pPr>
            <a:r>
              <a:rPr b="1" i="1" lang="en-US" sz="4000">
                <a:solidFill>
                  <a:schemeClr val="lt1"/>
                </a:solidFill>
                <a:latin typeface="Calibri"/>
                <a:ea typeface="Calibri"/>
                <a:cs typeface="Calibri"/>
                <a:sym typeface="Calibri"/>
              </a:rPr>
              <a:t> Fact box</a:t>
            </a:r>
            <a:endParaRPr b="1" i="1" sz="2200">
              <a:solidFill>
                <a:schemeClr val="lt1"/>
              </a:solidFill>
              <a:latin typeface="Calibri"/>
              <a:ea typeface="Calibri"/>
              <a:cs typeface="Calibri"/>
              <a:sym typeface="Calibri"/>
            </a:endParaRPr>
          </a:p>
        </p:txBody>
      </p:sp>
      <p:sp>
        <p:nvSpPr>
          <p:cNvPr id="332" name="Google Shape;332;p27"/>
          <p:cNvSpPr/>
          <p:nvPr/>
        </p:nvSpPr>
        <p:spPr>
          <a:xfrm>
            <a:off x="724476" y="1005406"/>
            <a:ext cx="5019100" cy="5100120"/>
          </a:xfrm>
          <a:prstGeom prst="rect">
            <a:avLst/>
          </a:prstGeom>
          <a:noFill/>
          <a:ln cap="flat" cmpd="sng" w="285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accent2"/>
              </a:solidFill>
              <a:latin typeface="Calibri"/>
              <a:ea typeface="Calibri"/>
              <a:cs typeface="Calibri"/>
              <a:sym typeface="Calibri"/>
            </a:endParaRPr>
          </a:p>
        </p:txBody>
      </p:sp>
      <p:pic>
        <p:nvPicPr>
          <p:cNvPr id="333" name="Google Shape;333;p27"/>
          <p:cNvPicPr preferRelativeResize="0"/>
          <p:nvPr/>
        </p:nvPicPr>
        <p:blipFill rotWithShape="1">
          <a:blip r:embed="rId3">
            <a:alphaModFix/>
          </a:blip>
          <a:srcRect b="0" l="0" r="0" t="0"/>
          <a:stretch/>
        </p:blipFill>
        <p:spPr>
          <a:xfrm>
            <a:off x="6732670" y="1005406"/>
            <a:ext cx="4572929" cy="422910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8"/>
          <p:cNvSpPr txBox="1"/>
          <p:nvPr>
            <p:ph idx="1" type="body"/>
          </p:nvPr>
        </p:nvSpPr>
        <p:spPr>
          <a:xfrm>
            <a:off x="687333" y="1020791"/>
            <a:ext cx="10705997" cy="98669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650"/>
              <a:buNone/>
            </a:pPr>
            <a:r>
              <a:rPr i="1" lang="en-US"/>
              <a:t> </a:t>
            </a:r>
            <a:r>
              <a:rPr b="1" lang="en-US"/>
              <a:t>Big data </a:t>
            </a:r>
            <a:r>
              <a:rPr i="1" lang="en-US"/>
              <a:t>is an evolving term that describes any voluminous amount of structured, semi structured and unstructured</a:t>
            </a:r>
            <a:r>
              <a:rPr b="1" i="1" lang="en-US"/>
              <a:t> </a:t>
            </a:r>
            <a:r>
              <a:rPr i="1" lang="en-US"/>
              <a:t>data</a:t>
            </a:r>
            <a:r>
              <a:rPr b="1" i="1" lang="en-US"/>
              <a:t> </a:t>
            </a:r>
            <a:r>
              <a:rPr i="1" lang="en-US"/>
              <a:t>that has the potential to be mined for information.</a:t>
            </a:r>
            <a:endParaRPr/>
          </a:p>
          <a:p>
            <a:pPr indent="0" lvl="0" marL="0" rtl="0" algn="l">
              <a:lnSpc>
                <a:spcPct val="90000"/>
              </a:lnSpc>
              <a:spcBef>
                <a:spcPts val="1000"/>
              </a:spcBef>
              <a:spcAft>
                <a:spcPts val="0"/>
              </a:spcAft>
              <a:buSzPts val="1650"/>
              <a:buNone/>
            </a:pPr>
            <a:r>
              <a:t/>
            </a:r>
            <a:endParaRPr/>
          </a:p>
          <a:p>
            <a:pPr indent="-123814" lvl="0" marL="228589" rtl="0" algn="l">
              <a:lnSpc>
                <a:spcPct val="90000"/>
              </a:lnSpc>
              <a:spcBef>
                <a:spcPts val="1000"/>
              </a:spcBef>
              <a:spcAft>
                <a:spcPts val="0"/>
              </a:spcAft>
              <a:buClr>
                <a:schemeClr val="accent2"/>
              </a:buClr>
              <a:buSzPts val="1650"/>
              <a:buFont typeface="Courier New"/>
              <a:buNone/>
            </a:pPr>
            <a:r>
              <a:t/>
            </a:r>
            <a:endParaRPr b="1"/>
          </a:p>
        </p:txBody>
      </p:sp>
      <p:sp>
        <p:nvSpPr>
          <p:cNvPr id="339" name="Google Shape;339;p28"/>
          <p:cNvSpPr txBox="1"/>
          <p:nvPr>
            <p:ph type="title"/>
          </p:nvPr>
        </p:nvSpPr>
        <p:spPr>
          <a:xfrm>
            <a:off x="650664" y="263774"/>
            <a:ext cx="10779336" cy="9866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58220"/>
              </a:buClr>
              <a:buSzPts val="3000"/>
              <a:buFont typeface="Calibri"/>
              <a:buNone/>
            </a:pPr>
            <a:r>
              <a:rPr lang="en-US"/>
              <a:t>Big Data</a:t>
            </a:r>
            <a:endParaRPr/>
          </a:p>
        </p:txBody>
      </p:sp>
      <p:sp>
        <p:nvSpPr>
          <p:cNvPr id="340" name="Google Shape;340;p28"/>
          <p:cNvSpPr txBox="1"/>
          <p:nvPr/>
        </p:nvSpPr>
        <p:spPr>
          <a:xfrm>
            <a:off x="1993135" y="2524312"/>
            <a:ext cx="4010527" cy="2723823"/>
          </a:xfrm>
          <a:prstGeom prst="rect">
            <a:avLst/>
          </a:prstGeom>
          <a:noFill/>
          <a:ln>
            <a:noFill/>
          </a:ln>
        </p:spPr>
        <p:txBody>
          <a:bodyPr anchorCtr="0" anchor="t" bIns="45700" lIns="91425" spcFirstLastPara="1" rIns="91425" wrap="square" tIns="45700">
            <a:spAutoFit/>
          </a:bodyPr>
          <a:lstStyle/>
          <a:p>
            <a:pPr indent="-120650" lvl="0" marL="0" marR="0" rtl="0" algn="l">
              <a:spcBef>
                <a:spcPts val="0"/>
              </a:spcBef>
              <a:spcAft>
                <a:spcPts val="0"/>
              </a:spcAft>
              <a:buClr>
                <a:srgbClr val="F58220"/>
              </a:buClr>
              <a:buSzPts val="1900"/>
              <a:buFont typeface="Courier New"/>
              <a:buChar char="o"/>
            </a:pPr>
            <a:r>
              <a:rPr i="1" lang="en-US" sz="1900">
                <a:solidFill>
                  <a:schemeClr val="dk1"/>
                </a:solidFill>
                <a:latin typeface="Calibri"/>
                <a:ea typeface="Calibri"/>
                <a:cs typeface="Calibri"/>
                <a:sym typeface="Calibri"/>
              </a:rPr>
              <a:t>    Understanding and Targeting Customers</a:t>
            </a:r>
            <a:endParaRPr/>
          </a:p>
          <a:p>
            <a:pPr indent="-120650" lvl="0" marL="0" marR="0" rtl="0" algn="l">
              <a:spcBef>
                <a:spcPts val="0"/>
              </a:spcBef>
              <a:spcAft>
                <a:spcPts val="0"/>
              </a:spcAft>
              <a:buClr>
                <a:srgbClr val="F27E21"/>
              </a:buClr>
              <a:buSzPts val="1900"/>
              <a:buFont typeface="Courier New"/>
              <a:buChar char="o"/>
            </a:pPr>
            <a:r>
              <a:rPr i="1" lang="en-US" sz="1900">
                <a:solidFill>
                  <a:schemeClr val="dk1"/>
                </a:solidFill>
                <a:latin typeface="Calibri"/>
                <a:ea typeface="Calibri"/>
                <a:cs typeface="Calibri"/>
                <a:sym typeface="Calibri"/>
              </a:rPr>
              <a:t>    Understanding and Optimizing Business Processes</a:t>
            </a:r>
            <a:endParaRPr/>
          </a:p>
          <a:p>
            <a:pPr indent="-120650" lvl="0" marL="0" marR="0" rtl="0" algn="l">
              <a:spcBef>
                <a:spcPts val="0"/>
              </a:spcBef>
              <a:spcAft>
                <a:spcPts val="0"/>
              </a:spcAft>
              <a:buClr>
                <a:srgbClr val="F27E21"/>
              </a:buClr>
              <a:buSzPts val="1900"/>
              <a:buFont typeface="Courier New"/>
              <a:buChar char="o"/>
            </a:pPr>
            <a:r>
              <a:rPr i="1" lang="en-US" sz="1900">
                <a:solidFill>
                  <a:schemeClr val="dk1"/>
                </a:solidFill>
                <a:latin typeface="Calibri"/>
                <a:ea typeface="Calibri"/>
                <a:cs typeface="Calibri"/>
                <a:sym typeface="Calibri"/>
              </a:rPr>
              <a:t>    Personal Quantification and Performance Optimization</a:t>
            </a:r>
            <a:endParaRPr/>
          </a:p>
          <a:p>
            <a:pPr indent="-120650" lvl="0" marL="0" marR="0" rtl="0" algn="l">
              <a:spcBef>
                <a:spcPts val="0"/>
              </a:spcBef>
              <a:spcAft>
                <a:spcPts val="0"/>
              </a:spcAft>
              <a:buClr>
                <a:srgbClr val="F27E21"/>
              </a:buClr>
              <a:buSzPts val="1900"/>
              <a:buFont typeface="Courier New"/>
              <a:buChar char="o"/>
            </a:pPr>
            <a:r>
              <a:rPr i="1" lang="en-US" sz="1900">
                <a:solidFill>
                  <a:schemeClr val="dk1"/>
                </a:solidFill>
                <a:latin typeface="Calibri"/>
                <a:ea typeface="Calibri"/>
                <a:cs typeface="Calibri"/>
                <a:sym typeface="Calibri"/>
              </a:rPr>
              <a:t>    Improving Healthcare and Public Health</a:t>
            </a:r>
            <a:endParaRPr/>
          </a:p>
          <a:p>
            <a:pPr indent="-120650" lvl="0" marL="0" marR="0" rtl="0" algn="l">
              <a:spcBef>
                <a:spcPts val="0"/>
              </a:spcBef>
              <a:spcAft>
                <a:spcPts val="0"/>
              </a:spcAft>
              <a:buClr>
                <a:srgbClr val="F27E21"/>
              </a:buClr>
              <a:buSzPts val="1900"/>
              <a:buFont typeface="Courier New"/>
              <a:buChar char="o"/>
            </a:pPr>
            <a:r>
              <a:rPr i="1" lang="en-US" sz="1900">
                <a:solidFill>
                  <a:schemeClr val="dk1"/>
                </a:solidFill>
                <a:latin typeface="Calibri"/>
                <a:ea typeface="Calibri"/>
                <a:cs typeface="Calibri"/>
                <a:sym typeface="Calibri"/>
              </a:rPr>
              <a:t>     Improving Sports Performance</a:t>
            </a:r>
            <a:endParaRPr/>
          </a:p>
        </p:txBody>
      </p:sp>
      <p:sp>
        <p:nvSpPr>
          <p:cNvPr id="341" name="Google Shape;341;p28"/>
          <p:cNvSpPr txBox="1"/>
          <p:nvPr/>
        </p:nvSpPr>
        <p:spPr>
          <a:xfrm>
            <a:off x="6147135" y="2533500"/>
            <a:ext cx="3898232" cy="2723823"/>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F58220"/>
              </a:buClr>
              <a:buSzPts val="1900"/>
              <a:buFont typeface="Courier New"/>
              <a:buChar char="o"/>
            </a:pPr>
            <a:r>
              <a:rPr i="1" lang="en-US" sz="1900">
                <a:solidFill>
                  <a:schemeClr val="dk1"/>
                </a:solidFill>
                <a:latin typeface="Calibri"/>
                <a:ea typeface="Calibri"/>
                <a:cs typeface="Calibri"/>
                <a:sym typeface="Calibri"/>
              </a:rPr>
              <a:t> Improving Science and Research</a:t>
            </a:r>
            <a:endParaRPr/>
          </a:p>
          <a:p>
            <a:pPr indent="-457200" lvl="0" marL="457200" marR="0" rtl="0" algn="l">
              <a:spcBef>
                <a:spcPts val="0"/>
              </a:spcBef>
              <a:spcAft>
                <a:spcPts val="0"/>
              </a:spcAft>
              <a:buClr>
                <a:srgbClr val="F58220"/>
              </a:buClr>
              <a:buSzPts val="1900"/>
              <a:buFont typeface="Courier New"/>
              <a:buChar char="o"/>
            </a:pPr>
            <a:r>
              <a:rPr i="1" lang="en-US" sz="1900">
                <a:solidFill>
                  <a:schemeClr val="dk1"/>
                </a:solidFill>
                <a:latin typeface="Calibri"/>
                <a:ea typeface="Calibri"/>
                <a:cs typeface="Calibri"/>
                <a:sym typeface="Calibri"/>
              </a:rPr>
              <a:t> Optimizing Machine and Device Performance</a:t>
            </a:r>
            <a:endParaRPr/>
          </a:p>
          <a:p>
            <a:pPr indent="-457200" lvl="0" marL="457200" marR="0" rtl="0" algn="l">
              <a:spcBef>
                <a:spcPts val="0"/>
              </a:spcBef>
              <a:spcAft>
                <a:spcPts val="0"/>
              </a:spcAft>
              <a:buClr>
                <a:srgbClr val="F58220"/>
              </a:buClr>
              <a:buSzPts val="1900"/>
              <a:buFont typeface="Courier New"/>
              <a:buChar char="o"/>
            </a:pPr>
            <a:r>
              <a:rPr i="1" lang="en-US" sz="1900">
                <a:solidFill>
                  <a:schemeClr val="dk1"/>
                </a:solidFill>
                <a:latin typeface="Calibri"/>
                <a:ea typeface="Calibri"/>
                <a:cs typeface="Calibri"/>
                <a:sym typeface="Calibri"/>
              </a:rPr>
              <a:t> Improving Security and Law Enforcement</a:t>
            </a:r>
            <a:endParaRPr/>
          </a:p>
          <a:p>
            <a:pPr indent="-457200" lvl="0" marL="457200" marR="0" rtl="0" algn="l">
              <a:spcBef>
                <a:spcPts val="0"/>
              </a:spcBef>
              <a:spcAft>
                <a:spcPts val="0"/>
              </a:spcAft>
              <a:buClr>
                <a:srgbClr val="F58220"/>
              </a:buClr>
              <a:buSzPts val="1900"/>
              <a:buFont typeface="Courier New"/>
              <a:buChar char="o"/>
            </a:pPr>
            <a:r>
              <a:rPr i="1" lang="en-US" sz="1900">
                <a:solidFill>
                  <a:schemeClr val="dk1"/>
                </a:solidFill>
                <a:latin typeface="Calibri"/>
                <a:ea typeface="Calibri"/>
                <a:cs typeface="Calibri"/>
                <a:sym typeface="Calibri"/>
              </a:rPr>
              <a:t> Improving and Optimizing Cities and Countries</a:t>
            </a:r>
            <a:endParaRPr/>
          </a:p>
          <a:p>
            <a:pPr indent="-457200" lvl="0" marL="457200" marR="0" rtl="0" algn="l">
              <a:spcBef>
                <a:spcPts val="0"/>
              </a:spcBef>
              <a:spcAft>
                <a:spcPts val="0"/>
              </a:spcAft>
              <a:buClr>
                <a:srgbClr val="F58220"/>
              </a:buClr>
              <a:buSzPts val="1900"/>
              <a:buFont typeface="Courier New"/>
              <a:buChar char="o"/>
            </a:pPr>
            <a:r>
              <a:rPr i="1" lang="en-US" sz="1900">
                <a:solidFill>
                  <a:schemeClr val="dk1"/>
                </a:solidFill>
                <a:latin typeface="Calibri"/>
                <a:ea typeface="Calibri"/>
                <a:cs typeface="Calibri"/>
                <a:sym typeface="Calibri"/>
              </a:rPr>
              <a:t> Financial Trading</a:t>
            </a:r>
            <a:endParaRPr/>
          </a:p>
          <a:p>
            <a:pPr indent="0" lvl="0" marL="0" marR="0" rtl="0" algn="l">
              <a:spcBef>
                <a:spcPts val="0"/>
              </a:spcBef>
              <a:spcAft>
                <a:spcPts val="0"/>
              </a:spcAft>
              <a:buNone/>
            </a:pPr>
            <a:r>
              <a:t/>
            </a:r>
            <a:endParaRPr sz="1900">
              <a:solidFill>
                <a:schemeClr val="dk1"/>
              </a:solidFill>
              <a:latin typeface="Calibri"/>
              <a:ea typeface="Calibri"/>
              <a:cs typeface="Calibri"/>
              <a:sym typeface="Calibri"/>
            </a:endParaRPr>
          </a:p>
        </p:txBody>
      </p:sp>
      <p:sp>
        <p:nvSpPr>
          <p:cNvPr id="342" name="Google Shape;342;p28"/>
          <p:cNvSpPr txBox="1"/>
          <p:nvPr/>
        </p:nvSpPr>
        <p:spPr>
          <a:xfrm>
            <a:off x="4489785" y="1852096"/>
            <a:ext cx="3314700" cy="461665"/>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Calibri"/>
                <a:ea typeface="Calibri"/>
                <a:cs typeface="Calibri"/>
                <a:sym typeface="Calibri"/>
              </a:rPr>
              <a:t>Big Data is used for </a:t>
            </a:r>
            <a:endParaRPr/>
          </a:p>
        </p:txBody>
      </p:sp>
      <p:sp>
        <p:nvSpPr>
          <p:cNvPr id="343" name="Google Shape;343;p28"/>
          <p:cNvSpPr/>
          <p:nvPr/>
        </p:nvSpPr>
        <p:spPr>
          <a:xfrm>
            <a:off x="1993135" y="2524312"/>
            <a:ext cx="3721267" cy="2819550"/>
          </a:xfrm>
          <a:prstGeom prst="rect">
            <a:avLst/>
          </a:pr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accent2"/>
              </a:solidFill>
              <a:latin typeface="Calibri"/>
              <a:ea typeface="Calibri"/>
              <a:cs typeface="Calibri"/>
              <a:sym typeface="Calibri"/>
            </a:endParaRPr>
          </a:p>
        </p:txBody>
      </p:sp>
      <p:sp>
        <p:nvSpPr>
          <p:cNvPr id="344" name="Google Shape;344;p28"/>
          <p:cNvSpPr/>
          <p:nvPr/>
        </p:nvSpPr>
        <p:spPr>
          <a:xfrm>
            <a:off x="6147135" y="2524312"/>
            <a:ext cx="3898232" cy="2819550"/>
          </a:xfrm>
          <a:prstGeom prst="rect">
            <a:avLst/>
          </a:pr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accent2"/>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9"/>
          <p:cNvSpPr txBox="1"/>
          <p:nvPr>
            <p:ph idx="1" type="body"/>
          </p:nvPr>
        </p:nvSpPr>
        <p:spPr>
          <a:xfrm>
            <a:off x="742146" y="1429554"/>
            <a:ext cx="5190568" cy="3752046"/>
          </a:xfrm>
          <a:prstGeom prst="rect">
            <a:avLst/>
          </a:prstGeom>
          <a:noFill/>
          <a:ln>
            <a:noFill/>
          </a:ln>
        </p:spPr>
        <p:txBody>
          <a:bodyPr anchorCtr="0" anchor="t" bIns="45700" lIns="91425" spcFirstLastPara="1" rIns="91425" wrap="square" tIns="45700">
            <a:normAutofit/>
          </a:bodyPr>
          <a:lstStyle/>
          <a:p>
            <a:pPr indent="-72900" lvl="0" marL="72900" rtl="0" algn="l">
              <a:lnSpc>
                <a:spcPct val="90000"/>
              </a:lnSpc>
              <a:spcBef>
                <a:spcPts val="0"/>
              </a:spcBef>
              <a:spcAft>
                <a:spcPts val="0"/>
              </a:spcAft>
              <a:buSzPts val="2000"/>
              <a:buChar char="o"/>
            </a:pPr>
            <a:r>
              <a:rPr i="1" lang="en-US" sz="2000">
                <a:solidFill>
                  <a:schemeClr val="dk1"/>
                </a:solidFill>
                <a:latin typeface="Calibri"/>
                <a:ea typeface="Calibri"/>
                <a:cs typeface="Calibri"/>
                <a:sym typeface="Calibri"/>
              </a:rPr>
              <a:t>Better dialogue with consumers</a:t>
            </a:r>
            <a:endParaRPr/>
          </a:p>
          <a:p>
            <a:pPr indent="-72900" lvl="0" marL="72900" rtl="0" algn="l">
              <a:lnSpc>
                <a:spcPct val="90000"/>
              </a:lnSpc>
              <a:spcBef>
                <a:spcPts val="900"/>
              </a:spcBef>
              <a:spcAft>
                <a:spcPts val="0"/>
              </a:spcAft>
              <a:buSzPts val="2000"/>
              <a:buChar char="o"/>
            </a:pPr>
            <a:r>
              <a:rPr i="1" lang="en-US" sz="2000">
                <a:solidFill>
                  <a:schemeClr val="dk1"/>
                </a:solidFill>
                <a:latin typeface="Calibri"/>
                <a:ea typeface="Calibri"/>
                <a:cs typeface="Calibri"/>
                <a:sym typeface="Calibri"/>
              </a:rPr>
              <a:t>Opportunity for product re-development</a:t>
            </a:r>
            <a:endParaRPr/>
          </a:p>
          <a:p>
            <a:pPr indent="-72900" lvl="0" marL="72900" rtl="0" algn="l">
              <a:lnSpc>
                <a:spcPct val="90000"/>
              </a:lnSpc>
              <a:spcBef>
                <a:spcPts val="900"/>
              </a:spcBef>
              <a:spcAft>
                <a:spcPts val="0"/>
              </a:spcAft>
              <a:buSzPts val="2000"/>
              <a:buChar char="o"/>
            </a:pPr>
            <a:r>
              <a:rPr i="1" lang="en-US" sz="2000">
                <a:solidFill>
                  <a:schemeClr val="dk1"/>
                </a:solidFill>
                <a:latin typeface="Calibri"/>
                <a:ea typeface="Calibri"/>
                <a:cs typeface="Calibri"/>
                <a:sym typeface="Calibri"/>
              </a:rPr>
              <a:t>Efficient risk analysis</a:t>
            </a:r>
            <a:endParaRPr/>
          </a:p>
          <a:p>
            <a:pPr indent="-72900" lvl="0" marL="72900" rtl="0" algn="l">
              <a:lnSpc>
                <a:spcPct val="90000"/>
              </a:lnSpc>
              <a:spcBef>
                <a:spcPts val="900"/>
              </a:spcBef>
              <a:spcAft>
                <a:spcPts val="0"/>
              </a:spcAft>
              <a:buSzPts val="2000"/>
              <a:buChar char="o"/>
            </a:pPr>
            <a:r>
              <a:rPr i="1" lang="en-US" sz="2000">
                <a:solidFill>
                  <a:schemeClr val="dk1"/>
                </a:solidFill>
                <a:latin typeface="Calibri"/>
                <a:ea typeface="Calibri"/>
                <a:cs typeface="Calibri"/>
                <a:sym typeface="Calibri"/>
              </a:rPr>
              <a:t>High level of data safety</a:t>
            </a:r>
            <a:endParaRPr/>
          </a:p>
          <a:p>
            <a:pPr indent="-72900" lvl="0" marL="72900" rtl="0" algn="l">
              <a:lnSpc>
                <a:spcPct val="90000"/>
              </a:lnSpc>
              <a:spcBef>
                <a:spcPts val="900"/>
              </a:spcBef>
              <a:spcAft>
                <a:spcPts val="0"/>
              </a:spcAft>
              <a:buSzPts val="2000"/>
              <a:buChar char="o"/>
            </a:pPr>
            <a:r>
              <a:rPr i="1" lang="en-US" sz="2000">
                <a:solidFill>
                  <a:schemeClr val="dk1"/>
                </a:solidFill>
                <a:latin typeface="Calibri"/>
                <a:ea typeface="Calibri"/>
                <a:cs typeface="Calibri"/>
                <a:sym typeface="Calibri"/>
              </a:rPr>
              <a:t>New revenue streams</a:t>
            </a:r>
            <a:endParaRPr/>
          </a:p>
          <a:p>
            <a:pPr indent="-72900" lvl="0" marL="72900" rtl="0" algn="l">
              <a:lnSpc>
                <a:spcPct val="90000"/>
              </a:lnSpc>
              <a:spcBef>
                <a:spcPts val="900"/>
              </a:spcBef>
              <a:spcAft>
                <a:spcPts val="0"/>
              </a:spcAft>
              <a:buSzPts val="2000"/>
              <a:buChar char="o"/>
            </a:pPr>
            <a:r>
              <a:rPr i="1" lang="en-US" sz="2000">
                <a:solidFill>
                  <a:schemeClr val="dk1"/>
                </a:solidFill>
                <a:latin typeface="Calibri"/>
                <a:ea typeface="Calibri"/>
                <a:cs typeface="Calibri"/>
                <a:sym typeface="Calibri"/>
              </a:rPr>
              <a:t>Real time website customization</a:t>
            </a:r>
            <a:endParaRPr/>
          </a:p>
          <a:p>
            <a:pPr indent="-72900" lvl="0" marL="72900" rtl="0" algn="l">
              <a:lnSpc>
                <a:spcPct val="90000"/>
              </a:lnSpc>
              <a:spcBef>
                <a:spcPts val="900"/>
              </a:spcBef>
              <a:spcAft>
                <a:spcPts val="0"/>
              </a:spcAft>
              <a:buSzPts val="2000"/>
              <a:buChar char="o"/>
            </a:pPr>
            <a:r>
              <a:rPr i="1" lang="en-US" sz="2000">
                <a:solidFill>
                  <a:schemeClr val="dk1"/>
                </a:solidFill>
                <a:latin typeface="Calibri"/>
                <a:ea typeface="Calibri"/>
                <a:cs typeface="Calibri"/>
                <a:sym typeface="Calibri"/>
              </a:rPr>
              <a:t>Acquiring enterprise-wise insights</a:t>
            </a:r>
            <a:endParaRPr/>
          </a:p>
          <a:p>
            <a:pPr indent="-72900" lvl="0" marL="72900" rtl="0" algn="l">
              <a:lnSpc>
                <a:spcPct val="90000"/>
              </a:lnSpc>
              <a:spcBef>
                <a:spcPts val="900"/>
              </a:spcBef>
              <a:spcAft>
                <a:spcPts val="0"/>
              </a:spcAft>
              <a:buSzPts val="2000"/>
              <a:buChar char="o"/>
            </a:pPr>
            <a:r>
              <a:rPr i="1" lang="en-US" sz="2000">
                <a:solidFill>
                  <a:schemeClr val="dk1"/>
                </a:solidFill>
                <a:latin typeface="Calibri"/>
                <a:ea typeface="Calibri"/>
                <a:cs typeface="Calibri"/>
                <a:sym typeface="Calibri"/>
              </a:rPr>
              <a:t>Making cities smarter</a:t>
            </a:r>
            <a:endParaRPr/>
          </a:p>
          <a:p>
            <a:pPr indent="0" lvl="0" marL="0" rtl="0" algn="l">
              <a:lnSpc>
                <a:spcPct val="90000"/>
              </a:lnSpc>
              <a:spcBef>
                <a:spcPts val="900"/>
              </a:spcBef>
              <a:spcAft>
                <a:spcPts val="0"/>
              </a:spcAft>
              <a:buSzPts val="2000"/>
              <a:buNone/>
            </a:pPr>
            <a:r>
              <a:t/>
            </a:r>
            <a:endParaRPr sz="2000">
              <a:solidFill>
                <a:schemeClr val="dk1"/>
              </a:solidFill>
              <a:latin typeface="Calibri"/>
              <a:ea typeface="Calibri"/>
              <a:cs typeface="Calibri"/>
              <a:sym typeface="Calibri"/>
            </a:endParaRPr>
          </a:p>
          <a:p>
            <a:pPr indent="0" lvl="0" marL="0" rtl="0" algn="l">
              <a:lnSpc>
                <a:spcPct val="90000"/>
              </a:lnSpc>
              <a:spcBef>
                <a:spcPts val="1900"/>
              </a:spcBef>
              <a:spcAft>
                <a:spcPts val="0"/>
              </a:spcAft>
              <a:buSzPts val="1650"/>
              <a:buNone/>
            </a:pPr>
            <a:r>
              <a:t/>
            </a:r>
            <a:endParaRPr/>
          </a:p>
        </p:txBody>
      </p:sp>
      <p:sp>
        <p:nvSpPr>
          <p:cNvPr id="350" name="Google Shape;350;p29"/>
          <p:cNvSpPr txBox="1"/>
          <p:nvPr>
            <p:ph type="title"/>
          </p:nvPr>
        </p:nvSpPr>
        <p:spPr>
          <a:xfrm>
            <a:off x="650664" y="263774"/>
            <a:ext cx="10779336" cy="9866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58220"/>
              </a:buClr>
              <a:buSzPts val="3000"/>
              <a:buFont typeface="Calibri"/>
              <a:buNone/>
            </a:pPr>
            <a:r>
              <a:rPr lang="en-US"/>
              <a:t>Practical Big Data Benefits</a:t>
            </a:r>
            <a:endParaRPr/>
          </a:p>
        </p:txBody>
      </p:sp>
      <p:pic>
        <p:nvPicPr>
          <p:cNvPr id="351" name="Google Shape;351;p29"/>
          <p:cNvPicPr preferRelativeResize="0"/>
          <p:nvPr/>
        </p:nvPicPr>
        <p:blipFill rotWithShape="1">
          <a:blip r:embed="rId3">
            <a:alphaModFix/>
          </a:blip>
          <a:srcRect b="0" l="0" r="0" t="0"/>
          <a:stretch/>
        </p:blipFill>
        <p:spPr>
          <a:xfrm>
            <a:off x="6867525" y="1250467"/>
            <a:ext cx="3657600" cy="365760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pic>
        <p:nvPicPr>
          <p:cNvPr id="352" name="Google Shape;352;p29"/>
          <p:cNvPicPr preferRelativeResize="0"/>
          <p:nvPr/>
        </p:nvPicPr>
        <p:blipFill rotWithShape="1">
          <a:blip r:embed="rId4">
            <a:alphaModFix/>
          </a:blip>
          <a:srcRect b="0" l="0" r="0" t="0"/>
          <a:stretch/>
        </p:blipFill>
        <p:spPr>
          <a:xfrm>
            <a:off x="1527680" y="4416101"/>
            <a:ext cx="1838325" cy="1838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0"/>
          <p:cNvSpPr txBox="1"/>
          <p:nvPr>
            <p:ph type="title"/>
          </p:nvPr>
        </p:nvSpPr>
        <p:spPr>
          <a:xfrm>
            <a:off x="650664" y="263774"/>
            <a:ext cx="10779336" cy="9866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58220"/>
              </a:buClr>
              <a:buSzPts val="3000"/>
              <a:buFont typeface="Calibri"/>
              <a:buNone/>
            </a:pPr>
            <a:r>
              <a:rPr lang="en-US"/>
              <a:t>Artificial Intelligence &amp; Machine Learning</a:t>
            </a:r>
            <a:endParaRPr/>
          </a:p>
        </p:txBody>
      </p:sp>
      <p:pic>
        <p:nvPicPr>
          <p:cNvPr id="358" name="Google Shape;358;p30"/>
          <p:cNvPicPr preferRelativeResize="0"/>
          <p:nvPr/>
        </p:nvPicPr>
        <p:blipFill rotWithShape="1">
          <a:blip r:embed="rId3">
            <a:alphaModFix/>
          </a:blip>
          <a:srcRect b="0" l="0" r="0" t="0"/>
          <a:stretch/>
        </p:blipFill>
        <p:spPr>
          <a:xfrm>
            <a:off x="4755132" y="1250467"/>
            <a:ext cx="6420867" cy="481330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359" name="Google Shape;359;p30"/>
          <p:cNvSpPr txBox="1"/>
          <p:nvPr>
            <p:ph idx="1" type="body"/>
          </p:nvPr>
        </p:nvSpPr>
        <p:spPr>
          <a:xfrm>
            <a:off x="742146" y="1429554"/>
            <a:ext cx="6315880" cy="466644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650"/>
              <a:buNone/>
            </a:pPr>
            <a:r>
              <a:rPr b="1" lang="en-US"/>
              <a:t>AI </a:t>
            </a:r>
            <a:r>
              <a:rPr b="1" i="1" lang="en-US"/>
              <a:t>is the simulation of human intelligence processes by machines.</a:t>
            </a:r>
            <a:endParaRPr/>
          </a:p>
          <a:p>
            <a:pPr indent="0" lvl="0" marL="0" rtl="0" algn="l">
              <a:lnSpc>
                <a:spcPct val="90000"/>
              </a:lnSpc>
              <a:spcBef>
                <a:spcPts val="1000"/>
              </a:spcBef>
              <a:spcAft>
                <a:spcPts val="0"/>
              </a:spcAft>
              <a:buSzPts val="1650"/>
              <a:buNone/>
            </a:pPr>
            <a:r>
              <a:rPr b="1" i="1" lang="en-US"/>
              <a:t> </a:t>
            </a:r>
            <a:br>
              <a:rPr b="1" i="1" lang="en-US"/>
            </a:br>
            <a:r>
              <a:rPr i="1" lang="en-US">
                <a:solidFill>
                  <a:srgbClr val="595959"/>
                </a:solidFill>
              </a:rPr>
              <a:t>This includes </a:t>
            </a:r>
            <a:r>
              <a:rPr b="1" i="1" lang="en-US"/>
              <a:t>learning</a:t>
            </a:r>
            <a:r>
              <a:rPr i="1" lang="en-US"/>
              <a:t> </a:t>
            </a:r>
            <a:r>
              <a:rPr i="1" lang="en-US">
                <a:solidFill>
                  <a:srgbClr val="595959"/>
                </a:solidFill>
              </a:rPr>
              <a:t>(the acquisition of information and rules for using the information), </a:t>
            </a:r>
            <a:r>
              <a:rPr b="1" i="1" lang="en-US"/>
              <a:t>reasoning</a:t>
            </a:r>
            <a:r>
              <a:rPr i="1" lang="en-US"/>
              <a:t> (</a:t>
            </a:r>
            <a:r>
              <a:rPr i="1" lang="en-US">
                <a:solidFill>
                  <a:srgbClr val="595959"/>
                </a:solidFill>
              </a:rPr>
              <a:t>using the rules to reach approximate or definite conclusions) and </a:t>
            </a:r>
            <a:r>
              <a:rPr b="1" i="1" lang="en-US"/>
              <a:t>self-correction</a:t>
            </a:r>
            <a:endParaRPr/>
          </a:p>
          <a:p>
            <a:pPr indent="0" lvl="0" marL="0" rtl="0" algn="l">
              <a:lnSpc>
                <a:spcPct val="90000"/>
              </a:lnSpc>
              <a:spcBef>
                <a:spcPts val="1000"/>
              </a:spcBef>
              <a:spcAft>
                <a:spcPts val="0"/>
              </a:spcAft>
              <a:buSzPts val="1650"/>
              <a:buNone/>
            </a:pPr>
            <a:r>
              <a:t/>
            </a:r>
            <a:endParaRPr b="1" i="1"/>
          </a:p>
          <a:p>
            <a:pPr indent="0" lvl="0" marL="0" rtl="0" algn="ctr">
              <a:lnSpc>
                <a:spcPct val="90000"/>
              </a:lnSpc>
              <a:spcBef>
                <a:spcPts val="1000"/>
              </a:spcBef>
              <a:spcAft>
                <a:spcPts val="0"/>
              </a:spcAft>
              <a:buSzPts val="2700"/>
              <a:buNone/>
            </a:pPr>
            <a:r>
              <a:rPr b="1" lang="en-US" sz="3600">
                <a:solidFill>
                  <a:schemeClr val="accent2"/>
                </a:solidFill>
              </a:rPr>
              <a:t>!</a:t>
            </a:r>
            <a:r>
              <a:rPr b="1" lang="en-US" sz="2400">
                <a:solidFill>
                  <a:schemeClr val="accent2"/>
                </a:solidFill>
              </a:rPr>
              <a:t> </a:t>
            </a:r>
            <a:r>
              <a:rPr b="1" i="1" lang="en-US"/>
              <a:t>Machine learning is a way to make AI possible.</a:t>
            </a:r>
            <a:endParaRPr i="1"/>
          </a:p>
          <a:p>
            <a:pPr indent="-123814" lvl="0" marL="228589" rtl="0" algn="l">
              <a:lnSpc>
                <a:spcPct val="90000"/>
              </a:lnSpc>
              <a:spcBef>
                <a:spcPts val="1000"/>
              </a:spcBef>
              <a:spcAft>
                <a:spcPts val="0"/>
              </a:spcAft>
              <a:buClr>
                <a:schemeClr val="accent2"/>
              </a:buClr>
              <a:buSzPts val="1650"/>
              <a:buFont typeface="Courier New"/>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1"/>
          <p:cNvSpPr txBox="1"/>
          <p:nvPr>
            <p:ph idx="1" type="body"/>
          </p:nvPr>
        </p:nvSpPr>
        <p:spPr>
          <a:xfrm>
            <a:off x="742145" y="1429554"/>
            <a:ext cx="4487581" cy="50402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650"/>
              <a:buNone/>
            </a:pPr>
            <a:r>
              <a:rPr b="1" lang="en-US"/>
              <a:t>Top uses for AI and machine learning</a:t>
            </a:r>
            <a:endParaRPr/>
          </a:p>
        </p:txBody>
      </p:sp>
      <p:sp>
        <p:nvSpPr>
          <p:cNvPr id="365" name="Google Shape;365;p31"/>
          <p:cNvSpPr txBox="1"/>
          <p:nvPr>
            <p:ph type="title"/>
          </p:nvPr>
        </p:nvSpPr>
        <p:spPr>
          <a:xfrm>
            <a:off x="650664" y="263774"/>
            <a:ext cx="10779336" cy="9866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58220"/>
              </a:buClr>
              <a:buSzPts val="3000"/>
              <a:buFont typeface="Calibri"/>
              <a:buNone/>
            </a:pPr>
            <a:r>
              <a:rPr lang="en-US"/>
              <a:t>Artificial Intelligence &amp; Machine Learning</a:t>
            </a:r>
            <a:endParaRPr/>
          </a:p>
        </p:txBody>
      </p:sp>
      <p:grpSp>
        <p:nvGrpSpPr>
          <p:cNvPr id="366" name="Google Shape;366;p31"/>
          <p:cNvGrpSpPr/>
          <p:nvPr/>
        </p:nvGrpSpPr>
        <p:grpSpPr>
          <a:xfrm>
            <a:off x="1127850" y="2114567"/>
            <a:ext cx="4721141" cy="3537708"/>
            <a:chOff x="247006" y="1904"/>
            <a:chExt cx="4721141" cy="3537708"/>
          </a:xfrm>
        </p:grpSpPr>
        <p:sp>
          <p:nvSpPr>
            <p:cNvPr id="367" name="Google Shape;367;p31"/>
            <p:cNvSpPr/>
            <p:nvPr/>
          </p:nvSpPr>
          <p:spPr>
            <a:xfrm rot="5400000">
              <a:off x="2243787" y="87147"/>
              <a:ext cx="1311428" cy="1140942"/>
            </a:xfrm>
            <a:prstGeom prst="hexagon">
              <a:avLst>
                <a:gd fmla="val 25000" name="adj"/>
                <a:gd fmla="val 115470" name="vf"/>
              </a:avLst>
            </a:prstGeom>
            <a:solidFill>
              <a:srgbClr val="AC5A2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1"/>
            <p:cNvSpPr txBox="1"/>
            <p:nvPr/>
          </p:nvSpPr>
          <p:spPr>
            <a:xfrm>
              <a:off x="2506827" y="206268"/>
              <a:ext cx="785348" cy="902700"/>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chemeClr val="lt1"/>
                </a:buClr>
                <a:buSzPts val="1400"/>
                <a:buFont typeface="Calibri"/>
                <a:buNone/>
              </a:pPr>
              <a:r>
                <a:rPr b="1" lang="en-US" sz="1400">
                  <a:solidFill>
                    <a:schemeClr val="lt1"/>
                  </a:solidFill>
                  <a:latin typeface="Calibri"/>
                  <a:ea typeface="Calibri"/>
                  <a:cs typeface="Calibri"/>
                  <a:sym typeface="Calibri"/>
                </a:rPr>
                <a:t>Research</a:t>
              </a:r>
              <a:endParaRPr b="1" sz="1300">
                <a:solidFill>
                  <a:schemeClr val="lt1"/>
                </a:solidFill>
                <a:latin typeface="Calibri"/>
                <a:ea typeface="Calibri"/>
                <a:cs typeface="Calibri"/>
                <a:sym typeface="Calibri"/>
              </a:endParaRPr>
            </a:p>
          </p:txBody>
        </p:sp>
        <p:sp>
          <p:nvSpPr>
            <p:cNvPr id="369" name="Google Shape;369;p31"/>
            <p:cNvSpPr/>
            <p:nvPr/>
          </p:nvSpPr>
          <p:spPr>
            <a:xfrm>
              <a:off x="3504594" y="264189"/>
              <a:ext cx="1463553" cy="78685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1"/>
            <p:cNvSpPr txBox="1"/>
            <p:nvPr/>
          </p:nvSpPr>
          <p:spPr>
            <a:xfrm>
              <a:off x="3504594" y="264189"/>
              <a:ext cx="1463553" cy="786856"/>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dk1"/>
                </a:buClr>
                <a:buSzPts val="1700"/>
                <a:buFont typeface="Calibri"/>
                <a:buNone/>
              </a:pPr>
              <a:r>
                <a:rPr b="1" lang="en-US" sz="1700">
                  <a:solidFill>
                    <a:schemeClr val="dk1"/>
                  </a:solidFill>
                  <a:latin typeface="Calibri"/>
                  <a:ea typeface="Calibri"/>
                  <a:cs typeface="Calibri"/>
                  <a:sym typeface="Calibri"/>
                </a:rPr>
                <a:t>Office automation</a:t>
              </a:r>
              <a:endParaRPr/>
            </a:p>
          </p:txBody>
        </p:sp>
        <p:sp>
          <p:nvSpPr>
            <p:cNvPr id="371" name="Google Shape;371;p31"/>
            <p:cNvSpPr/>
            <p:nvPr/>
          </p:nvSpPr>
          <p:spPr>
            <a:xfrm rot="5400000">
              <a:off x="1011569" y="87147"/>
              <a:ext cx="1311428" cy="1140942"/>
            </a:xfrm>
            <a:prstGeom prst="hexagon">
              <a:avLst>
                <a:gd fmla="val 25000" name="adj"/>
                <a:gd fmla="val 115470" name="vf"/>
              </a:avLst>
            </a:prstGeom>
            <a:solidFill>
              <a:srgbClr val="DC773F"/>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1"/>
            <p:cNvSpPr txBox="1"/>
            <p:nvPr/>
          </p:nvSpPr>
          <p:spPr>
            <a:xfrm>
              <a:off x="1274609" y="206268"/>
              <a:ext cx="785348" cy="9027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3600"/>
                <a:buFont typeface="Calibri"/>
                <a:buNone/>
              </a:pPr>
              <a:r>
                <a:t/>
              </a:r>
              <a:endParaRPr sz="3600">
                <a:solidFill>
                  <a:schemeClr val="lt1"/>
                </a:solidFill>
                <a:latin typeface="Calibri"/>
                <a:ea typeface="Calibri"/>
                <a:cs typeface="Calibri"/>
                <a:sym typeface="Calibri"/>
              </a:endParaRPr>
            </a:p>
          </p:txBody>
        </p:sp>
        <p:sp>
          <p:nvSpPr>
            <p:cNvPr id="373" name="Google Shape;373;p31"/>
            <p:cNvSpPr/>
            <p:nvPr/>
          </p:nvSpPr>
          <p:spPr>
            <a:xfrm rot="5400000">
              <a:off x="1625317" y="1200287"/>
              <a:ext cx="1311428" cy="1140942"/>
            </a:xfrm>
            <a:prstGeom prst="hexagon">
              <a:avLst>
                <a:gd fmla="val 25000" name="adj"/>
                <a:gd fmla="val 115470" name="vf"/>
              </a:avLst>
            </a:prstGeom>
            <a:solidFill>
              <a:srgbClr val="EAA08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1"/>
            <p:cNvSpPr txBox="1"/>
            <p:nvPr/>
          </p:nvSpPr>
          <p:spPr>
            <a:xfrm>
              <a:off x="1888357" y="1319408"/>
              <a:ext cx="785348" cy="902700"/>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chemeClr val="lt1"/>
                </a:buClr>
                <a:buSzPts val="1400"/>
                <a:buFont typeface="Calibri"/>
                <a:buNone/>
              </a:pPr>
              <a:r>
                <a:rPr b="1" lang="en-US" sz="1400">
                  <a:solidFill>
                    <a:schemeClr val="lt1"/>
                  </a:solidFill>
                  <a:latin typeface="Calibri"/>
                  <a:ea typeface="Calibri"/>
                  <a:cs typeface="Calibri"/>
                  <a:sym typeface="Calibri"/>
                </a:rPr>
                <a:t>Consumer Behavior Analysis</a:t>
              </a:r>
              <a:endParaRPr/>
            </a:p>
          </p:txBody>
        </p:sp>
        <p:sp>
          <p:nvSpPr>
            <p:cNvPr id="375" name="Google Shape;375;p31"/>
            <p:cNvSpPr/>
            <p:nvPr/>
          </p:nvSpPr>
          <p:spPr>
            <a:xfrm>
              <a:off x="247006" y="1377330"/>
              <a:ext cx="1416342" cy="78685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1"/>
            <p:cNvSpPr txBox="1"/>
            <p:nvPr/>
          </p:nvSpPr>
          <p:spPr>
            <a:xfrm>
              <a:off x="247006" y="1377330"/>
              <a:ext cx="1416342" cy="786856"/>
            </a:xfrm>
            <a:prstGeom prst="rect">
              <a:avLst/>
            </a:prstGeom>
            <a:noFill/>
            <a:ln>
              <a:noFill/>
            </a:ln>
          </p:spPr>
          <p:txBody>
            <a:bodyPr anchorCtr="0" anchor="ctr" bIns="60950" lIns="60950" spcFirstLastPara="1" rIns="60950" wrap="square" tIns="60950">
              <a:noAutofit/>
            </a:bodyPr>
            <a:lstStyle/>
            <a:p>
              <a:pPr indent="0" lvl="0" marL="0" marR="0" rtl="0" algn="r">
                <a:lnSpc>
                  <a:spcPct val="90000"/>
                </a:lnSpc>
                <a:spcBef>
                  <a:spcPts val="0"/>
                </a:spcBef>
                <a:spcAft>
                  <a:spcPts val="0"/>
                </a:spcAft>
                <a:buClr>
                  <a:schemeClr val="dk1"/>
                </a:buClr>
                <a:buSzPts val="1600"/>
                <a:buFont typeface="Calibri"/>
                <a:buNone/>
              </a:pPr>
              <a:r>
                <a:rPr b="1" lang="en-US" sz="1600">
                  <a:solidFill>
                    <a:schemeClr val="dk1"/>
                  </a:solidFill>
                  <a:latin typeface="Calibri"/>
                  <a:ea typeface="Calibri"/>
                  <a:cs typeface="Calibri"/>
                  <a:sym typeface="Calibri"/>
                </a:rPr>
                <a:t>Security monitoring</a:t>
              </a:r>
              <a:endParaRPr/>
            </a:p>
          </p:txBody>
        </p:sp>
        <p:sp>
          <p:nvSpPr>
            <p:cNvPr id="377" name="Google Shape;377;p31"/>
            <p:cNvSpPr/>
            <p:nvPr/>
          </p:nvSpPr>
          <p:spPr>
            <a:xfrm rot="5400000">
              <a:off x="2857535" y="1200287"/>
              <a:ext cx="1311428" cy="1140942"/>
            </a:xfrm>
            <a:prstGeom prst="hexagon">
              <a:avLst>
                <a:gd fmla="val 25000" name="adj"/>
                <a:gd fmla="val 115470" name="vf"/>
              </a:avLst>
            </a:prstGeom>
            <a:solidFill>
              <a:srgbClr val="F6D0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1"/>
            <p:cNvSpPr txBox="1"/>
            <p:nvPr/>
          </p:nvSpPr>
          <p:spPr>
            <a:xfrm>
              <a:off x="3120575" y="1319408"/>
              <a:ext cx="785348" cy="9027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3600"/>
                <a:buFont typeface="Calibri"/>
                <a:buNone/>
              </a:pPr>
              <a:r>
                <a:t/>
              </a:r>
              <a:endParaRPr sz="3600">
                <a:solidFill>
                  <a:schemeClr val="lt1"/>
                </a:solidFill>
                <a:latin typeface="Calibri"/>
                <a:ea typeface="Calibri"/>
                <a:cs typeface="Calibri"/>
                <a:sym typeface="Calibri"/>
              </a:endParaRPr>
            </a:p>
          </p:txBody>
        </p:sp>
        <p:sp>
          <p:nvSpPr>
            <p:cNvPr id="379" name="Google Shape;379;p31"/>
            <p:cNvSpPr/>
            <p:nvPr/>
          </p:nvSpPr>
          <p:spPr>
            <a:xfrm rot="5400000">
              <a:off x="2243787" y="2313427"/>
              <a:ext cx="1311428" cy="1140942"/>
            </a:xfrm>
            <a:prstGeom prst="hexagon">
              <a:avLst>
                <a:gd fmla="val 25000" name="adj"/>
                <a:gd fmla="val 115470" name="vf"/>
              </a:avLst>
            </a:prstGeom>
            <a:solidFill>
              <a:srgbClr val="EAA08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1"/>
            <p:cNvSpPr txBox="1"/>
            <p:nvPr/>
          </p:nvSpPr>
          <p:spPr>
            <a:xfrm>
              <a:off x="2506827" y="2432548"/>
              <a:ext cx="785348" cy="902700"/>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chemeClr val="lt1"/>
                </a:buClr>
                <a:buSzPts val="1400"/>
                <a:buFont typeface="Calibri"/>
                <a:buNone/>
              </a:pPr>
              <a:r>
                <a:rPr b="1" lang="en-US" sz="1400">
                  <a:solidFill>
                    <a:schemeClr val="lt1"/>
                  </a:solidFill>
                  <a:latin typeface="Calibri"/>
                  <a:ea typeface="Calibri"/>
                  <a:cs typeface="Calibri"/>
                  <a:sym typeface="Calibri"/>
                </a:rPr>
                <a:t>Fraud Detection</a:t>
              </a:r>
              <a:endParaRPr/>
            </a:p>
          </p:txBody>
        </p:sp>
        <p:sp>
          <p:nvSpPr>
            <p:cNvPr id="381" name="Google Shape;381;p31"/>
            <p:cNvSpPr/>
            <p:nvPr/>
          </p:nvSpPr>
          <p:spPr>
            <a:xfrm>
              <a:off x="3504594" y="2490470"/>
              <a:ext cx="1463553" cy="78685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1"/>
            <p:cNvSpPr txBox="1"/>
            <p:nvPr/>
          </p:nvSpPr>
          <p:spPr>
            <a:xfrm>
              <a:off x="3504594" y="2490470"/>
              <a:ext cx="1463553" cy="786856"/>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dk1"/>
                </a:buClr>
                <a:buSzPts val="1500"/>
                <a:buFont typeface="Calibri"/>
                <a:buNone/>
              </a:pPr>
              <a:r>
                <a:rPr b="1" lang="en-US" sz="1500">
                  <a:solidFill>
                    <a:schemeClr val="dk1"/>
                  </a:solidFill>
                  <a:latin typeface="Calibri"/>
                  <a:ea typeface="Calibri"/>
                  <a:cs typeface="Calibri"/>
                  <a:sym typeface="Calibri"/>
                </a:rPr>
                <a:t>Market projection/sales forecasting </a:t>
              </a:r>
              <a:endParaRPr/>
            </a:p>
          </p:txBody>
        </p:sp>
        <p:sp>
          <p:nvSpPr>
            <p:cNvPr id="383" name="Google Shape;383;p31"/>
            <p:cNvSpPr/>
            <p:nvPr/>
          </p:nvSpPr>
          <p:spPr>
            <a:xfrm rot="5400000">
              <a:off x="1011569" y="2313427"/>
              <a:ext cx="1311428" cy="1140942"/>
            </a:xfrm>
            <a:prstGeom prst="hexagon">
              <a:avLst>
                <a:gd fmla="val 25000" name="adj"/>
                <a:gd fmla="val 115470" name="vf"/>
              </a:avLst>
            </a:prstGeom>
            <a:solidFill>
              <a:srgbClr val="DC773F"/>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1"/>
            <p:cNvSpPr txBox="1"/>
            <p:nvPr/>
          </p:nvSpPr>
          <p:spPr>
            <a:xfrm>
              <a:off x="1274609" y="2432548"/>
              <a:ext cx="785348" cy="9027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3600"/>
                <a:buFont typeface="Calibri"/>
                <a:buNone/>
              </a:pPr>
              <a:r>
                <a:t/>
              </a:r>
              <a:endParaRPr sz="3600">
                <a:solidFill>
                  <a:schemeClr val="lt1"/>
                </a:solidFill>
                <a:latin typeface="Calibri"/>
                <a:ea typeface="Calibri"/>
                <a:cs typeface="Calibri"/>
                <a:sym typeface="Calibri"/>
              </a:endParaRPr>
            </a:p>
          </p:txBody>
        </p:sp>
      </p:grpSp>
      <p:sp>
        <p:nvSpPr>
          <p:cNvPr id="385" name="Google Shape;385;p31"/>
          <p:cNvSpPr txBox="1"/>
          <p:nvPr/>
        </p:nvSpPr>
        <p:spPr>
          <a:xfrm>
            <a:off x="6710363" y="1250467"/>
            <a:ext cx="4819650" cy="595449"/>
          </a:xfrm>
          <a:prstGeom prst="rect">
            <a:avLst/>
          </a:prstGeom>
          <a:solidFill>
            <a:schemeClr val="accent2"/>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4000"/>
              <a:buFont typeface="Arial"/>
              <a:buNone/>
            </a:pPr>
            <a:r>
              <a:rPr b="1" i="1" lang="en-US" sz="4000">
                <a:solidFill>
                  <a:schemeClr val="lt1"/>
                </a:solidFill>
                <a:latin typeface="Calibri"/>
                <a:ea typeface="Calibri"/>
                <a:cs typeface="Calibri"/>
                <a:sym typeface="Calibri"/>
              </a:rPr>
              <a:t> Fact box</a:t>
            </a:r>
            <a:endParaRPr b="1" i="1" sz="2200">
              <a:solidFill>
                <a:schemeClr val="lt1"/>
              </a:solidFill>
              <a:latin typeface="Calibri"/>
              <a:ea typeface="Calibri"/>
              <a:cs typeface="Calibri"/>
              <a:sym typeface="Calibri"/>
            </a:endParaRPr>
          </a:p>
        </p:txBody>
      </p:sp>
      <p:sp>
        <p:nvSpPr>
          <p:cNvPr id="386" name="Google Shape;386;p31"/>
          <p:cNvSpPr/>
          <p:nvPr/>
        </p:nvSpPr>
        <p:spPr>
          <a:xfrm>
            <a:off x="6610925" y="1107476"/>
            <a:ext cx="5019100" cy="4227922"/>
          </a:xfrm>
          <a:prstGeom prst="rect">
            <a:avLst/>
          </a:prstGeom>
          <a:noFill/>
          <a:ln cap="flat" cmpd="sng" w="285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accent2"/>
              </a:solidFill>
              <a:latin typeface="Calibri"/>
              <a:ea typeface="Calibri"/>
              <a:cs typeface="Calibri"/>
              <a:sym typeface="Calibri"/>
            </a:endParaRPr>
          </a:p>
        </p:txBody>
      </p:sp>
      <p:sp>
        <p:nvSpPr>
          <p:cNvPr id="387" name="Google Shape;387;p31"/>
          <p:cNvSpPr/>
          <p:nvPr/>
        </p:nvSpPr>
        <p:spPr>
          <a:xfrm>
            <a:off x="6810375" y="1988908"/>
            <a:ext cx="4276725" cy="29546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900">
                <a:solidFill>
                  <a:schemeClr val="dk1"/>
                </a:solidFill>
                <a:latin typeface="Calibri"/>
                <a:ea typeface="Calibri"/>
                <a:cs typeface="Calibri"/>
                <a:sym typeface="Calibri"/>
              </a:rPr>
              <a:t>Respondents who have experience with AI and machine learning:</a:t>
            </a:r>
            <a:endParaRPr/>
          </a:p>
          <a:p>
            <a:pPr indent="0" lvl="0" marL="0" marR="0" rtl="0" algn="l">
              <a:spcBef>
                <a:spcPts val="0"/>
              </a:spcBef>
              <a:spcAft>
                <a:spcPts val="0"/>
              </a:spcAft>
              <a:buNone/>
            </a:pPr>
            <a:r>
              <a:t/>
            </a:r>
            <a:endParaRPr b="1" sz="1900">
              <a:solidFill>
                <a:schemeClr val="dk1"/>
              </a:solidFill>
              <a:latin typeface="Calibri"/>
              <a:ea typeface="Calibri"/>
              <a:cs typeface="Calibri"/>
              <a:sym typeface="Calibri"/>
            </a:endParaRPr>
          </a:p>
          <a:p>
            <a:pPr indent="0" lvl="0" marL="0" marR="0" rtl="0" algn="l">
              <a:spcBef>
                <a:spcPts val="0"/>
              </a:spcBef>
              <a:spcAft>
                <a:spcPts val="0"/>
              </a:spcAft>
              <a:buNone/>
            </a:pPr>
            <a:br>
              <a:rPr b="1" lang="en-US" sz="1900">
                <a:solidFill>
                  <a:schemeClr val="dk1"/>
                </a:solidFill>
                <a:latin typeface="Calibri"/>
                <a:ea typeface="Calibri"/>
                <a:cs typeface="Calibri"/>
                <a:sym typeface="Calibri"/>
              </a:rPr>
            </a:br>
            <a:r>
              <a:rPr b="1" lang="en-US" sz="2400">
                <a:solidFill>
                  <a:srgbClr val="F27E21"/>
                </a:solidFill>
                <a:latin typeface="Calibri"/>
                <a:ea typeface="Calibri"/>
                <a:cs typeface="Calibri"/>
                <a:sym typeface="Calibri"/>
              </a:rPr>
              <a:t>49% </a:t>
            </a:r>
            <a:r>
              <a:rPr lang="en-US" sz="1900">
                <a:solidFill>
                  <a:srgbClr val="3F3F3F"/>
                </a:solidFill>
                <a:latin typeface="Calibri"/>
                <a:ea typeface="Calibri"/>
                <a:cs typeface="Calibri"/>
                <a:sym typeface="Calibri"/>
              </a:rPr>
              <a:t>have heard or read about it</a:t>
            </a:r>
            <a:endParaRPr/>
          </a:p>
          <a:p>
            <a:pPr indent="0" lvl="0" marL="0" marR="0" rtl="0" algn="l">
              <a:spcBef>
                <a:spcPts val="0"/>
              </a:spcBef>
              <a:spcAft>
                <a:spcPts val="0"/>
              </a:spcAft>
              <a:buNone/>
            </a:pPr>
            <a:r>
              <a:rPr b="1" lang="en-US" sz="2400">
                <a:solidFill>
                  <a:srgbClr val="F27E21"/>
                </a:solidFill>
                <a:latin typeface="Calibri"/>
                <a:ea typeface="Calibri"/>
                <a:cs typeface="Calibri"/>
                <a:sym typeface="Calibri"/>
              </a:rPr>
              <a:t>28% </a:t>
            </a:r>
            <a:r>
              <a:rPr lang="en-US" sz="1900">
                <a:solidFill>
                  <a:srgbClr val="3F3F3F"/>
                </a:solidFill>
                <a:latin typeface="Calibri"/>
                <a:ea typeface="Calibri"/>
                <a:cs typeface="Calibri"/>
                <a:sym typeface="Calibri"/>
              </a:rPr>
              <a:t>have personal experience working with it</a:t>
            </a:r>
            <a:endParaRPr/>
          </a:p>
          <a:p>
            <a:pPr indent="0" lvl="0" marL="0" marR="0" rtl="0" algn="l">
              <a:spcBef>
                <a:spcPts val="0"/>
              </a:spcBef>
              <a:spcAft>
                <a:spcPts val="0"/>
              </a:spcAft>
              <a:buNone/>
            </a:pPr>
            <a:r>
              <a:rPr b="1" lang="en-US" sz="2400">
                <a:solidFill>
                  <a:srgbClr val="F27E21"/>
                </a:solidFill>
                <a:latin typeface="Calibri"/>
                <a:ea typeface="Calibri"/>
                <a:cs typeface="Calibri"/>
                <a:sym typeface="Calibri"/>
              </a:rPr>
              <a:t>15% </a:t>
            </a:r>
            <a:r>
              <a:rPr lang="en-US" sz="1900">
                <a:solidFill>
                  <a:srgbClr val="3F3F3F"/>
                </a:solidFill>
                <a:latin typeface="Calibri"/>
                <a:ea typeface="Calibri"/>
                <a:cs typeface="Calibri"/>
                <a:sym typeface="Calibri"/>
              </a:rPr>
              <a:t>have colleagues who have worked with 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ph idx="1" type="body"/>
          </p:nvPr>
        </p:nvSpPr>
        <p:spPr>
          <a:xfrm>
            <a:off x="1145029" y="2391794"/>
            <a:ext cx="4671880" cy="2674633"/>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170000"/>
              </a:lnSpc>
              <a:spcBef>
                <a:spcPts val="0"/>
              </a:spcBef>
              <a:spcAft>
                <a:spcPts val="0"/>
              </a:spcAft>
              <a:buSzPct val="75000"/>
              <a:buNone/>
            </a:pPr>
            <a:r>
              <a:rPr lang="en-US" sz="2900">
                <a:latin typeface="Quintessential"/>
                <a:ea typeface="Quintessential"/>
                <a:cs typeface="Quintessential"/>
                <a:sym typeface="Quintessential"/>
              </a:rPr>
              <a:t>Industry 4.0 is more than just a flashy catchphrase. A confluence of trends and technologies promises to reshape the way things are made.</a:t>
            </a:r>
            <a:endParaRPr/>
          </a:p>
          <a:p>
            <a:pPr indent="0" lvl="0" marL="0" rtl="0" algn="l">
              <a:lnSpc>
                <a:spcPct val="90000"/>
              </a:lnSpc>
              <a:spcBef>
                <a:spcPts val="1000"/>
              </a:spcBef>
              <a:spcAft>
                <a:spcPts val="0"/>
              </a:spcAft>
              <a:buSzPct val="75000"/>
              <a:buNone/>
            </a:pPr>
            <a:r>
              <a:t/>
            </a:r>
            <a:endParaRPr i="1" sz="1600"/>
          </a:p>
          <a:p>
            <a:pPr indent="0" lvl="0" marL="0" rtl="0" algn="l">
              <a:lnSpc>
                <a:spcPct val="90000"/>
              </a:lnSpc>
              <a:spcBef>
                <a:spcPts val="1000"/>
              </a:spcBef>
              <a:spcAft>
                <a:spcPts val="0"/>
              </a:spcAft>
              <a:buSzPct val="75000"/>
              <a:buNone/>
            </a:pPr>
            <a:r>
              <a:rPr i="1" lang="en-US" sz="1600"/>
              <a:t>— </a:t>
            </a:r>
            <a:r>
              <a:rPr i="1" lang="en-US"/>
              <a:t>Cornelius Baur and Dominik Wee, McKinsey &amp; Company</a:t>
            </a:r>
            <a:endParaRPr i="1"/>
          </a:p>
          <a:p>
            <a:pPr indent="0" lvl="0" marL="0" rtl="0" algn="l">
              <a:lnSpc>
                <a:spcPct val="90000"/>
              </a:lnSpc>
              <a:spcBef>
                <a:spcPts val="1000"/>
              </a:spcBef>
              <a:spcAft>
                <a:spcPts val="0"/>
              </a:spcAft>
              <a:buSzPct val="75000"/>
              <a:buNone/>
            </a:pPr>
            <a:r>
              <a:t/>
            </a:r>
            <a:endParaRPr i="1" sz="5400"/>
          </a:p>
          <a:p>
            <a:pPr indent="-163104" lvl="0" marL="228589" rtl="0" algn="l">
              <a:lnSpc>
                <a:spcPct val="90000"/>
              </a:lnSpc>
              <a:spcBef>
                <a:spcPts val="1000"/>
              </a:spcBef>
              <a:spcAft>
                <a:spcPts val="0"/>
              </a:spcAft>
              <a:buClr>
                <a:schemeClr val="accent2"/>
              </a:buClr>
              <a:buSzPct val="75000"/>
              <a:buFont typeface="Courier New"/>
              <a:buNone/>
            </a:pPr>
            <a:r>
              <a:t/>
            </a:r>
            <a:endParaRPr/>
          </a:p>
        </p:txBody>
      </p:sp>
      <p:sp>
        <p:nvSpPr>
          <p:cNvPr id="78" name="Google Shape;78;p14"/>
          <p:cNvSpPr txBox="1"/>
          <p:nvPr>
            <p:ph type="title"/>
          </p:nvPr>
        </p:nvSpPr>
        <p:spPr>
          <a:xfrm>
            <a:off x="650664" y="263774"/>
            <a:ext cx="10779336" cy="9866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58220"/>
              </a:buClr>
              <a:buSzPts val="3000"/>
              <a:buFont typeface="Calibri"/>
              <a:buNone/>
            </a:pPr>
            <a:r>
              <a:rPr lang="en-US"/>
              <a:t>What is Industry 4.0?</a:t>
            </a:r>
            <a:endParaRPr/>
          </a:p>
        </p:txBody>
      </p:sp>
      <p:sp>
        <p:nvSpPr>
          <p:cNvPr id="79" name="Google Shape;79;p14"/>
          <p:cNvSpPr txBox="1"/>
          <p:nvPr/>
        </p:nvSpPr>
        <p:spPr>
          <a:xfrm>
            <a:off x="650664" y="2116136"/>
            <a:ext cx="6035362" cy="3772144"/>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b="0" i="0" lang="en-US" sz="9600" u="none" cap="none" strike="noStrike">
                <a:solidFill>
                  <a:srgbClr val="F58220"/>
                </a:solidFill>
                <a:latin typeface="Arial"/>
                <a:ea typeface="Arial"/>
                <a:cs typeface="Arial"/>
                <a:sym typeface="Arial"/>
              </a:rPr>
              <a:t>“</a:t>
            </a:r>
            <a:endParaRPr/>
          </a:p>
          <a:p>
            <a:pPr indent="0" lvl="0" marL="0" marR="0" rtl="0" algn="l">
              <a:lnSpc>
                <a:spcPct val="80000"/>
              </a:lnSpc>
              <a:spcBef>
                <a:spcPts val="0"/>
              </a:spcBef>
              <a:spcAft>
                <a:spcPts val="0"/>
              </a:spcAft>
              <a:buNone/>
            </a:pPr>
            <a:r>
              <a:rPr b="0" i="0" lang="en-US" sz="9600" u="none" cap="none" strike="noStrike">
                <a:solidFill>
                  <a:srgbClr val="F58220"/>
                </a:solidFill>
                <a:latin typeface="Arial"/>
                <a:ea typeface="Arial"/>
                <a:cs typeface="Arial"/>
                <a:sym typeface="Arial"/>
              </a:rPr>
              <a:t>  </a:t>
            </a:r>
            <a:endParaRPr b="0" i="0" sz="9600" u="none" cap="none" strike="noStrike">
              <a:solidFill>
                <a:srgbClr val="F58220"/>
              </a:solidFill>
              <a:latin typeface="Arial"/>
              <a:ea typeface="Arial"/>
              <a:cs typeface="Arial"/>
              <a:sym typeface="Arial"/>
            </a:endParaRPr>
          </a:p>
          <a:p>
            <a:pPr indent="0" lvl="0" marL="0" marR="0" rtl="0" algn="l">
              <a:lnSpc>
                <a:spcPct val="80000"/>
              </a:lnSpc>
              <a:spcBef>
                <a:spcPts val="0"/>
              </a:spcBef>
              <a:spcAft>
                <a:spcPts val="0"/>
              </a:spcAft>
              <a:buNone/>
            </a:pPr>
            <a:r>
              <a:rPr b="0" i="0" lang="en-US" sz="9600" u="none" cap="none" strike="noStrike">
                <a:solidFill>
                  <a:srgbClr val="F58220"/>
                </a:solidFill>
                <a:latin typeface="Arial"/>
                <a:ea typeface="Arial"/>
                <a:cs typeface="Arial"/>
                <a:sym typeface="Arial"/>
              </a:rPr>
              <a:t>           ”</a:t>
            </a:r>
            <a:endParaRPr/>
          </a:p>
        </p:txBody>
      </p:sp>
      <p:pic>
        <p:nvPicPr>
          <p:cNvPr id="80" name="Google Shape;80;p14"/>
          <p:cNvPicPr preferRelativeResize="0"/>
          <p:nvPr/>
        </p:nvPicPr>
        <p:blipFill rotWithShape="1">
          <a:blip r:embed="rId3">
            <a:alphaModFix/>
          </a:blip>
          <a:srcRect b="0" l="0" r="0" t="0"/>
          <a:stretch/>
        </p:blipFill>
        <p:spPr>
          <a:xfrm>
            <a:off x="6553287" y="2116136"/>
            <a:ext cx="4721455" cy="2271306"/>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2"/>
          <p:cNvSpPr txBox="1"/>
          <p:nvPr>
            <p:ph idx="1" type="body"/>
          </p:nvPr>
        </p:nvSpPr>
        <p:spPr>
          <a:xfrm>
            <a:off x="1208870" y="1095777"/>
            <a:ext cx="5487205" cy="466644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SzPts val="1650"/>
              <a:buNone/>
            </a:pPr>
            <a:r>
              <a:rPr lang="en-US"/>
              <a:t>    </a:t>
            </a:r>
            <a:endParaRPr/>
          </a:p>
          <a:p>
            <a:pPr indent="-72900" lvl="0" marL="72900" rtl="0" algn="just">
              <a:lnSpc>
                <a:spcPct val="90000"/>
              </a:lnSpc>
              <a:spcBef>
                <a:spcPts val="0"/>
              </a:spcBef>
              <a:spcAft>
                <a:spcPts val="0"/>
              </a:spcAft>
              <a:buSzPts val="2400"/>
              <a:buFont typeface="Noto Sans Symbols"/>
              <a:buChar char="★"/>
            </a:pPr>
            <a:r>
              <a:rPr i="1" lang="en-US" sz="2400"/>
              <a:t>More precise control over production lines </a:t>
            </a:r>
            <a:endParaRPr/>
          </a:p>
          <a:p>
            <a:pPr indent="-72900" lvl="0" marL="72900" rtl="0" algn="just">
              <a:lnSpc>
                <a:spcPct val="90000"/>
              </a:lnSpc>
              <a:spcBef>
                <a:spcPts val="900"/>
              </a:spcBef>
              <a:spcAft>
                <a:spcPts val="0"/>
              </a:spcAft>
              <a:buSzPts val="2400"/>
              <a:buFont typeface="Noto Sans Symbols"/>
              <a:buChar char="★"/>
            </a:pPr>
            <a:r>
              <a:rPr i="1" lang="en-US" sz="2400"/>
              <a:t>Improve consistency of production</a:t>
            </a:r>
            <a:endParaRPr/>
          </a:p>
          <a:p>
            <a:pPr indent="-72900" lvl="0" marL="72900" rtl="0" algn="just">
              <a:lnSpc>
                <a:spcPct val="90000"/>
              </a:lnSpc>
              <a:spcBef>
                <a:spcPts val="900"/>
              </a:spcBef>
              <a:spcAft>
                <a:spcPts val="0"/>
              </a:spcAft>
              <a:buSzPts val="2400"/>
              <a:buFont typeface="Noto Sans Symbols"/>
              <a:buChar char="★"/>
            </a:pPr>
            <a:r>
              <a:rPr i="1" lang="en-US" sz="2400"/>
              <a:t> Increase efficiency and revenue</a:t>
            </a:r>
            <a:endParaRPr/>
          </a:p>
          <a:p>
            <a:pPr indent="-72900" lvl="0" marL="72900" rtl="0" algn="just">
              <a:lnSpc>
                <a:spcPct val="90000"/>
              </a:lnSpc>
              <a:spcBef>
                <a:spcPts val="900"/>
              </a:spcBef>
              <a:spcAft>
                <a:spcPts val="0"/>
              </a:spcAft>
              <a:buSzPts val="2400"/>
              <a:buFont typeface="Noto Sans Symbols"/>
              <a:buChar char="★"/>
            </a:pPr>
            <a:r>
              <a:rPr i="1" lang="en-US" sz="2400"/>
              <a:t> Predictive maintenance</a:t>
            </a:r>
            <a:endParaRPr/>
          </a:p>
          <a:p>
            <a:pPr indent="-72900" lvl="0" marL="72900" rtl="0" algn="just">
              <a:lnSpc>
                <a:spcPct val="90000"/>
              </a:lnSpc>
              <a:spcBef>
                <a:spcPts val="900"/>
              </a:spcBef>
              <a:spcAft>
                <a:spcPts val="0"/>
              </a:spcAft>
              <a:buSzPts val="2200"/>
              <a:buFont typeface="Noto Sans Symbols"/>
              <a:buChar char="★"/>
            </a:pPr>
            <a:r>
              <a:rPr i="1" lang="en-US"/>
              <a:t>Less waste</a:t>
            </a:r>
            <a:endParaRPr/>
          </a:p>
          <a:p>
            <a:pPr indent="-72900" lvl="0" marL="72900" rtl="0" algn="just">
              <a:lnSpc>
                <a:spcPct val="90000"/>
              </a:lnSpc>
              <a:spcBef>
                <a:spcPts val="900"/>
              </a:spcBef>
              <a:spcAft>
                <a:spcPts val="0"/>
              </a:spcAft>
              <a:buSzPts val="2200"/>
              <a:buFont typeface="Noto Sans Symbols"/>
              <a:buChar char="★"/>
            </a:pPr>
            <a:r>
              <a:rPr i="1" lang="en-US"/>
              <a:t>Enables higher growth levels</a:t>
            </a:r>
            <a:endParaRPr/>
          </a:p>
          <a:p>
            <a:pPr indent="-72900" lvl="0" marL="72900" rtl="0" algn="just">
              <a:lnSpc>
                <a:spcPct val="90000"/>
              </a:lnSpc>
              <a:spcBef>
                <a:spcPts val="900"/>
              </a:spcBef>
              <a:spcAft>
                <a:spcPts val="0"/>
              </a:spcAft>
              <a:buSzPts val="2200"/>
              <a:buFont typeface="Noto Sans Symbols"/>
              <a:buChar char="★"/>
            </a:pPr>
            <a:r>
              <a:rPr i="1" lang="en-US"/>
              <a:t>Sustainable Manufacturing</a:t>
            </a:r>
            <a:endParaRPr i="1"/>
          </a:p>
          <a:p>
            <a:pPr indent="-72900" lvl="0" marL="72900" rtl="0" algn="just">
              <a:lnSpc>
                <a:spcPct val="90000"/>
              </a:lnSpc>
              <a:spcBef>
                <a:spcPts val="900"/>
              </a:spcBef>
              <a:spcAft>
                <a:spcPts val="0"/>
              </a:spcAft>
              <a:buSzPts val="2200"/>
              <a:buFont typeface="Noto Sans Symbols"/>
              <a:buChar char="★"/>
            </a:pPr>
            <a:r>
              <a:rPr i="1" lang="en-US"/>
              <a:t> Increase customer satisfaction</a:t>
            </a:r>
            <a:endParaRPr i="1"/>
          </a:p>
        </p:txBody>
      </p:sp>
      <p:sp>
        <p:nvSpPr>
          <p:cNvPr id="393" name="Google Shape;393;p32"/>
          <p:cNvSpPr txBox="1"/>
          <p:nvPr>
            <p:ph type="title"/>
          </p:nvPr>
        </p:nvSpPr>
        <p:spPr>
          <a:xfrm>
            <a:off x="650664" y="263774"/>
            <a:ext cx="10779336" cy="9866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58220"/>
              </a:buClr>
              <a:buSzPts val="3000"/>
              <a:buFont typeface="Calibri"/>
              <a:buNone/>
            </a:pPr>
            <a:r>
              <a:rPr lang="en-US"/>
              <a:t>Benefits of Industry 4.0</a:t>
            </a:r>
            <a:br>
              <a:rPr lang="en-US"/>
            </a:br>
            <a:endParaRPr/>
          </a:p>
        </p:txBody>
      </p:sp>
      <p:pic>
        <p:nvPicPr>
          <p:cNvPr id="394" name="Google Shape;394;p32"/>
          <p:cNvPicPr preferRelativeResize="0"/>
          <p:nvPr/>
        </p:nvPicPr>
        <p:blipFill rotWithShape="1">
          <a:blip r:embed="rId3">
            <a:alphaModFix/>
          </a:blip>
          <a:srcRect b="0" l="0" r="0" t="0"/>
          <a:stretch/>
        </p:blipFill>
        <p:spPr>
          <a:xfrm>
            <a:off x="6891337" y="1334645"/>
            <a:ext cx="4343400" cy="434340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15"/>
          <p:cNvSpPr txBox="1"/>
          <p:nvPr>
            <p:ph type="title"/>
          </p:nvPr>
        </p:nvSpPr>
        <p:spPr>
          <a:xfrm>
            <a:off x="650664" y="263774"/>
            <a:ext cx="10779336" cy="9866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58220"/>
              </a:buClr>
              <a:buSzPts val="3000"/>
              <a:buFont typeface="Calibri"/>
              <a:buNone/>
            </a:pPr>
            <a:r>
              <a:rPr lang="en-US"/>
              <a:t>Transformation: Industry 0 to Industry 4.0</a:t>
            </a:r>
            <a:endParaRPr/>
          </a:p>
        </p:txBody>
      </p:sp>
      <p:grpSp>
        <p:nvGrpSpPr>
          <p:cNvPr id="86" name="Google Shape;86;p15"/>
          <p:cNvGrpSpPr/>
          <p:nvPr/>
        </p:nvGrpSpPr>
        <p:grpSpPr>
          <a:xfrm>
            <a:off x="-3891642" y="-43271"/>
            <a:ext cx="13846866" cy="7154092"/>
            <a:chOff x="-5923642" y="-919571"/>
            <a:chExt cx="13846866" cy="7154092"/>
          </a:xfrm>
        </p:grpSpPr>
        <p:sp>
          <p:nvSpPr>
            <p:cNvPr id="87" name="Google Shape;87;p15"/>
            <p:cNvSpPr/>
            <p:nvPr/>
          </p:nvSpPr>
          <p:spPr>
            <a:xfrm>
              <a:off x="-5923642" y="-919571"/>
              <a:ext cx="7154092" cy="7154092"/>
            </a:xfrm>
            <a:prstGeom prst="blockArc">
              <a:avLst>
                <a:gd fmla="val 18900000" name="adj1"/>
                <a:gd fmla="val 2700000" name="adj2"/>
                <a:gd fmla="val 302" name="adj3"/>
              </a:avLst>
            </a:prstGeom>
            <a:noFill/>
            <a:ln cap="flat" cmpd="sng" w="12700">
              <a:solidFill>
                <a:schemeClr val="accent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755009" y="332078"/>
              <a:ext cx="7105173" cy="664581"/>
            </a:xfrm>
            <a:prstGeom prst="rect">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txBox="1"/>
            <p:nvPr/>
          </p:nvSpPr>
          <p:spPr>
            <a:xfrm>
              <a:off x="755009" y="332078"/>
              <a:ext cx="7105173" cy="664581"/>
            </a:xfrm>
            <a:prstGeom prst="rect">
              <a:avLst/>
            </a:prstGeom>
            <a:noFill/>
            <a:ln>
              <a:noFill/>
            </a:ln>
          </p:spPr>
          <p:txBody>
            <a:bodyPr anchorCtr="0" anchor="ctr" bIns="50800" lIns="527500" spcFirstLastPara="1" rIns="50800" wrap="square" tIns="50800">
              <a:noAutofit/>
            </a:bodyPr>
            <a:lstStyle/>
            <a:p>
              <a:pPr indent="0" lvl="0" marL="0" marR="0" rtl="0" algn="l">
                <a:lnSpc>
                  <a:spcPct val="90000"/>
                </a:lnSpc>
                <a:spcBef>
                  <a:spcPts val="0"/>
                </a:spcBef>
                <a:spcAft>
                  <a:spcPts val="0"/>
                </a:spcAft>
                <a:buClr>
                  <a:schemeClr val="lt1"/>
                </a:buClr>
                <a:buSzPts val="2000"/>
                <a:buFont typeface="Calibri"/>
                <a:buNone/>
              </a:pPr>
              <a:r>
                <a:rPr b="0" i="0" lang="en-US" sz="2000" u="none" cap="none" strike="noStrike">
                  <a:solidFill>
                    <a:schemeClr val="lt1"/>
                  </a:solidFill>
                  <a:latin typeface="Calibri"/>
                  <a:ea typeface="Calibri"/>
                  <a:cs typeface="Calibri"/>
                  <a:sym typeface="Calibri"/>
                </a:rPr>
                <a:t>Hand Crafted</a:t>
              </a:r>
              <a:endParaRPr/>
            </a:p>
          </p:txBody>
        </p:sp>
        <p:sp>
          <p:nvSpPr>
            <p:cNvPr id="90" name="Google Shape;90;p15"/>
            <p:cNvSpPr/>
            <p:nvPr/>
          </p:nvSpPr>
          <p:spPr>
            <a:xfrm>
              <a:off x="-66427" y="249005"/>
              <a:ext cx="1305113" cy="830726"/>
            </a:xfrm>
            <a:prstGeom prst="ellipse">
              <a:avLst/>
            </a:prstGeom>
            <a:solidFill>
              <a:schemeClr val="lt1"/>
            </a:solidFill>
            <a:ln cap="flat" cmpd="sng" w="12700">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1210078" y="1328631"/>
              <a:ext cx="6687975" cy="664581"/>
            </a:xfrm>
            <a:prstGeom prst="rect">
              <a:avLst/>
            </a:prstGeom>
            <a:solidFill>
              <a:srgbClr val="D7785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txBox="1"/>
            <p:nvPr/>
          </p:nvSpPr>
          <p:spPr>
            <a:xfrm>
              <a:off x="1210078" y="1328631"/>
              <a:ext cx="6687975" cy="664581"/>
            </a:xfrm>
            <a:prstGeom prst="rect">
              <a:avLst/>
            </a:prstGeom>
            <a:noFill/>
            <a:ln>
              <a:noFill/>
            </a:ln>
          </p:spPr>
          <p:txBody>
            <a:bodyPr anchorCtr="0" anchor="ctr" bIns="50800" lIns="527500" spcFirstLastPara="1" rIns="50800" wrap="square" tIns="50800">
              <a:noAutofit/>
            </a:bodyPr>
            <a:lstStyle/>
            <a:p>
              <a:pPr indent="0" lvl="0" marL="0" marR="0" rtl="0" algn="l">
                <a:lnSpc>
                  <a:spcPct val="90000"/>
                </a:lnSpc>
                <a:spcBef>
                  <a:spcPts val="0"/>
                </a:spcBef>
                <a:spcAft>
                  <a:spcPts val="0"/>
                </a:spcAft>
                <a:buClr>
                  <a:schemeClr val="lt1"/>
                </a:buClr>
                <a:buSzPts val="2000"/>
                <a:buFont typeface="Calibri"/>
                <a:buNone/>
              </a:pPr>
              <a:r>
                <a:rPr b="0" i="0" lang="en-US" sz="2000" u="none" cap="none" strike="noStrike">
                  <a:solidFill>
                    <a:schemeClr val="lt1"/>
                  </a:solidFill>
                  <a:latin typeface="Calibri"/>
                  <a:ea typeface="Calibri"/>
                  <a:cs typeface="Calibri"/>
                  <a:sym typeface="Calibri"/>
                </a:rPr>
                <a:t> Mechanical production via water &amp; stream </a:t>
              </a:r>
              <a:endParaRPr/>
            </a:p>
          </p:txBody>
        </p:sp>
        <p:sp>
          <p:nvSpPr>
            <p:cNvPr id="93" name="Google Shape;93;p15"/>
            <p:cNvSpPr/>
            <p:nvPr/>
          </p:nvSpPr>
          <p:spPr>
            <a:xfrm>
              <a:off x="1059175" y="1340157"/>
              <a:ext cx="274056" cy="447387"/>
            </a:xfrm>
            <a:prstGeom prst="ellipse">
              <a:avLst/>
            </a:prstGeom>
            <a:solidFill>
              <a:schemeClr val="lt1"/>
            </a:solidFill>
            <a:ln cap="flat" cmpd="sng" w="12700">
              <a:solidFill>
                <a:srgbClr val="D7785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1339532" y="2325184"/>
              <a:ext cx="6558507" cy="664581"/>
            </a:xfrm>
            <a:prstGeom prst="rect">
              <a:avLst/>
            </a:prstGeom>
            <a:solidFill>
              <a:srgbClr val="C47F6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txBox="1"/>
            <p:nvPr/>
          </p:nvSpPr>
          <p:spPr>
            <a:xfrm>
              <a:off x="1339532" y="2325184"/>
              <a:ext cx="6558507" cy="664581"/>
            </a:xfrm>
            <a:prstGeom prst="rect">
              <a:avLst/>
            </a:prstGeom>
            <a:noFill/>
            <a:ln>
              <a:noFill/>
            </a:ln>
          </p:spPr>
          <p:txBody>
            <a:bodyPr anchorCtr="0" anchor="ctr" bIns="50800" lIns="527500" spcFirstLastPara="1" rIns="50800" wrap="square" tIns="50800">
              <a:noAutofit/>
            </a:bodyPr>
            <a:lstStyle/>
            <a:p>
              <a:pPr indent="0" lvl="0" marL="0" marR="0" rtl="0" algn="l">
                <a:lnSpc>
                  <a:spcPct val="90000"/>
                </a:lnSpc>
                <a:spcBef>
                  <a:spcPts val="0"/>
                </a:spcBef>
                <a:spcAft>
                  <a:spcPts val="0"/>
                </a:spcAft>
                <a:buClr>
                  <a:schemeClr val="lt1"/>
                </a:buClr>
                <a:buSzPts val="2000"/>
                <a:buFont typeface="Calibri"/>
                <a:buNone/>
              </a:pPr>
              <a:r>
                <a:rPr b="0" i="0" lang="en-US" sz="2000" u="none" cap="none" strike="noStrike">
                  <a:solidFill>
                    <a:schemeClr val="lt1"/>
                  </a:solidFill>
                  <a:latin typeface="Calibri"/>
                  <a:ea typeface="Calibri"/>
                  <a:cs typeface="Calibri"/>
                  <a:sym typeface="Calibri"/>
                </a:rPr>
                <a:t>Mass Production and Division of Labour</a:t>
              </a:r>
              <a:endParaRPr b="0" i="0" sz="2000" u="none" cap="none" strike="noStrike">
                <a:solidFill>
                  <a:schemeClr val="lt1"/>
                </a:solidFill>
                <a:latin typeface="Calibri"/>
                <a:ea typeface="Calibri"/>
                <a:cs typeface="Calibri"/>
                <a:sym typeface="Calibri"/>
              </a:endParaRPr>
            </a:p>
          </p:txBody>
        </p:sp>
        <p:sp>
          <p:nvSpPr>
            <p:cNvPr id="96" name="Google Shape;96;p15"/>
            <p:cNvSpPr/>
            <p:nvPr/>
          </p:nvSpPr>
          <p:spPr>
            <a:xfrm>
              <a:off x="887591" y="2480987"/>
              <a:ext cx="641836" cy="352975"/>
            </a:xfrm>
            <a:prstGeom prst="ellipse">
              <a:avLst/>
            </a:prstGeom>
            <a:solidFill>
              <a:schemeClr val="lt1"/>
            </a:solidFill>
            <a:ln cap="flat" cmpd="sng" w="12700">
              <a:solidFill>
                <a:srgbClr val="C47F6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1197085" y="3271415"/>
              <a:ext cx="6697241" cy="664581"/>
            </a:xfrm>
            <a:prstGeom prst="rect">
              <a:avLst/>
            </a:prstGeom>
            <a:solidFill>
              <a:srgbClr val="B38E8A"/>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txBox="1"/>
            <p:nvPr/>
          </p:nvSpPr>
          <p:spPr>
            <a:xfrm>
              <a:off x="1197085" y="3271415"/>
              <a:ext cx="6697241" cy="664581"/>
            </a:xfrm>
            <a:prstGeom prst="rect">
              <a:avLst/>
            </a:prstGeom>
            <a:noFill/>
            <a:ln>
              <a:noFill/>
            </a:ln>
          </p:spPr>
          <p:txBody>
            <a:bodyPr anchorCtr="0" anchor="ctr" bIns="50800" lIns="527500" spcFirstLastPara="1" rIns="50800" wrap="square" tIns="50800">
              <a:noAutofit/>
            </a:bodyPr>
            <a:lstStyle/>
            <a:p>
              <a:pPr indent="0" lvl="0" marL="0" marR="0" rtl="0" algn="l">
                <a:lnSpc>
                  <a:spcPct val="90000"/>
                </a:lnSpc>
                <a:spcBef>
                  <a:spcPts val="0"/>
                </a:spcBef>
                <a:spcAft>
                  <a:spcPts val="0"/>
                </a:spcAft>
                <a:buClr>
                  <a:schemeClr val="lt1"/>
                </a:buClr>
                <a:buSzPts val="2000"/>
                <a:buFont typeface="Calibri"/>
                <a:buNone/>
              </a:pPr>
              <a:r>
                <a:rPr b="0" i="0" lang="en-US" sz="2000" u="none" cap="none" strike="noStrike">
                  <a:solidFill>
                    <a:schemeClr val="lt1"/>
                  </a:solidFill>
                  <a:latin typeface="Calibri"/>
                  <a:ea typeface="Calibri"/>
                  <a:cs typeface="Calibri"/>
                  <a:sym typeface="Calibri"/>
                </a:rPr>
                <a:t>Advanced Automation of Production Processes with Electronics and Logic</a:t>
              </a:r>
              <a:endParaRPr/>
            </a:p>
          </p:txBody>
        </p:sp>
        <p:sp>
          <p:nvSpPr>
            <p:cNvPr id="99" name="Google Shape;99;p15"/>
            <p:cNvSpPr/>
            <p:nvPr/>
          </p:nvSpPr>
          <p:spPr>
            <a:xfrm>
              <a:off x="866098" y="3473399"/>
              <a:ext cx="392501" cy="361258"/>
            </a:xfrm>
            <a:prstGeom prst="ellipse">
              <a:avLst/>
            </a:prstGeom>
            <a:solidFill>
              <a:schemeClr val="lt1"/>
            </a:solidFill>
            <a:ln cap="flat" cmpd="sng" w="12700">
              <a:solidFill>
                <a:srgbClr val="B38E8A"/>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369540" y="4311538"/>
              <a:ext cx="7553684" cy="664581"/>
            </a:xfrm>
            <a:prstGeom prst="rect">
              <a:avLst/>
            </a:prstGeom>
            <a:solidFill>
              <a:srgbClr val="A4A4A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txBox="1"/>
            <p:nvPr/>
          </p:nvSpPr>
          <p:spPr>
            <a:xfrm>
              <a:off x="369540" y="4311538"/>
              <a:ext cx="7553684" cy="664581"/>
            </a:xfrm>
            <a:prstGeom prst="rect">
              <a:avLst/>
            </a:prstGeom>
            <a:noFill/>
            <a:ln>
              <a:noFill/>
            </a:ln>
          </p:spPr>
          <p:txBody>
            <a:bodyPr anchorCtr="0" anchor="ctr" bIns="50800" lIns="527500" spcFirstLastPara="1" rIns="50800" wrap="square" tIns="50800">
              <a:noAutofit/>
            </a:bodyPr>
            <a:lstStyle/>
            <a:p>
              <a:pPr indent="0" lvl="0" marL="0" marR="0" rtl="0" algn="l">
                <a:lnSpc>
                  <a:spcPct val="90000"/>
                </a:lnSpc>
                <a:spcBef>
                  <a:spcPts val="0"/>
                </a:spcBef>
                <a:spcAft>
                  <a:spcPts val="0"/>
                </a:spcAft>
                <a:buClr>
                  <a:schemeClr val="lt1"/>
                </a:buClr>
                <a:buSzPts val="2000"/>
                <a:buFont typeface="Calibri"/>
                <a:buNone/>
              </a:pPr>
              <a:r>
                <a:rPr b="0" i="0" lang="en-US" sz="2000" u="none" cap="none" strike="noStrike">
                  <a:solidFill>
                    <a:schemeClr val="lt1"/>
                  </a:solidFill>
                  <a:latin typeface="Calibri"/>
                  <a:ea typeface="Calibri"/>
                  <a:cs typeface="Calibri"/>
                  <a:sym typeface="Calibri"/>
                </a:rPr>
                <a:t>    A Digital Supply Chain and Smart Manufacturing. Cyber-physical       	systems.</a:t>
              </a:r>
              <a:endParaRPr/>
            </a:p>
          </p:txBody>
        </p:sp>
        <p:sp>
          <p:nvSpPr>
            <p:cNvPr id="102" name="Google Shape;102;p15"/>
            <p:cNvSpPr/>
            <p:nvPr/>
          </p:nvSpPr>
          <p:spPr>
            <a:xfrm>
              <a:off x="352873" y="4426820"/>
              <a:ext cx="466511" cy="447520"/>
            </a:xfrm>
            <a:prstGeom prst="ellipse">
              <a:avLst/>
            </a:prstGeom>
            <a:solidFill>
              <a:schemeClr val="lt1"/>
            </a:solidFill>
            <a:ln cap="flat" cmpd="sng" w="12700">
              <a:solidFill>
                <a:srgbClr val="A4A4A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5"/>
          <p:cNvSpPr txBox="1"/>
          <p:nvPr/>
        </p:nvSpPr>
        <p:spPr>
          <a:xfrm>
            <a:off x="2032000" y="1316468"/>
            <a:ext cx="1254125" cy="3847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900" u="none" cap="none" strike="noStrike">
                <a:solidFill>
                  <a:srgbClr val="C55A11"/>
                </a:solidFill>
                <a:latin typeface="Calibri"/>
                <a:ea typeface="Calibri"/>
                <a:cs typeface="Calibri"/>
                <a:sym typeface="Calibri"/>
              </a:rPr>
              <a:t>Industry 0</a:t>
            </a:r>
            <a:endParaRPr/>
          </a:p>
        </p:txBody>
      </p:sp>
      <p:sp>
        <p:nvSpPr>
          <p:cNvPr id="104" name="Google Shape;104;p15"/>
          <p:cNvSpPr/>
          <p:nvPr/>
        </p:nvSpPr>
        <p:spPr>
          <a:xfrm>
            <a:off x="2314576" y="2013880"/>
            <a:ext cx="1398714" cy="846937"/>
          </a:xfrm>
          <a:prstGeom prst="ellipse">
            <a:avLst/>
          </a:prstGeom>
          <a:solidFill>
            <a:schemeClr val="lt1"/>
          </a:solidFill>
          <a:ln cap="flat" cmpd="sng" w="12700">
            <a:solidFill>
              <a:srgbClr val="D66E2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txBox="1"/>
          <p:nvPr/>
        </p:nvSpPr>
        <p:spPr>
          <a:xfrm>
            <a:off x="2382707" y="2230073"/>
            <a:ext cx="1465391" cy="3847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900">
                <a:solidFill>
                  <a:srgbClr val="C55A11"/>
                </a:solidFill>
                <a:latin typeface="Calibri"/>
                <a:ea typeface="Calibri"/>
                <a:cs typeface="Calibri"/>
                <a:sym typeface="Calibri"/>
              </a:rPr>
              <a:t>Industry 1.0</a:t>
            </a:r>
            <a:endParaRPr/>
          </a:p>
        </p:txBody>
      </p:sp>
      <p:sp>
        <p:nvSpPr>
          <p:cNvPr id="106" name="Google Shape;106;p15"/>
          <p:cNvSpPr/>
          <p:nvPr/>
        </p:nvSpPr>
        <p:spPr>
          <a:xfrm>
            <a:off x="2299561" y="3042417"/>
            <a:ext cx="1432779" cy="861852"/>
          </a:xfrm>
          <a:prstGeom prst="ellipse">
            <a:avLst/>
          </a:prstGeom>
          <a:solidFill>
            <a:schemeClr val="lt1"/>
          </a:solidFill>
          <a:ln cap="flat" cmpd="sng" w="12700">
            <a:solidFill>
              <a:srgbClr val="D66E2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txBox="1"/>
          <p:nvPr/>
        </p:nvSpPr>
        <p:spPr>
          <a:xfrm>
            <a:off x="2352673" y="3280982"/>
            <a:ext cx="1465391" cy="3847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900">
                <a:solidFill>
                  <a:srgbClr val="C55A11"/>
                </a:solidFill>
                <a:latin typeface="Calibri"/>
                <a:ea typeface="Calibri"/>
                <a:cs typeface="Calibri"/>
                <a:sym typeface="Calibri"/>
              </a:rPr>
              <a:t>Industry 2.0</a:t>
            </a:r>
            <a:endParaRPr/>
          </a:p>
        </p:txBody>
      </p:sp>
      <p:sp>
        <p:nvSpPr>
          <p:cNvPr id="108" name="Google Shape;108;p15"/>
          <p:cNvSpPr/>
          <p:nvPr/>
        </p:nvSpPr>
        <p:spPr>
          <a:xfrm>
            <a:off x="2314576" y="3997183"/>
            <a:ext cx="1432779" cy="846937"/>
          </a:xfrm>
          <a:prstGeom prst="ellipse">
            <a:avLst/>
          </a:prstGeom>
          <a:solidFill>
            <a:schemeClr val="lt1"/>
          </a:solidFill>
          <a:ln cap="flat" cmpd="sng" w="12700">
            <a:solidFill>
              <a:srgbClr val="D66E2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txBox="1"/>
          <p:nvPr/>
        </p:nvSpPr>
        <p:spPr>
          <a:xfrm>
            <a:off x="2352674" y="4239938"/>
            <a:ext cx="1465391" cy="3847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900">
                <a:solidFill>
                  <a:srgbClr val="C55A11"/>
                </a:solidFill>
                <a:latin typeface="Calibri"/>
                <a:ea typeface="Calibri"/>
                <a:cs typeface="Calibri"/>
                <a:sym typeface="Calibri"/>
              </a:rPr>
              <a:t>Industry 3.0</a:t>
            </a:r>
            <a:endParaRPr/>
          </a:p>
        </p:txBody>
      </p:sp>
      <p:sp>
        <p:nvSpPr>
          <p:cNvPr id="110" name="Google Shape;110;p15"/>
          <p:cNvSpPr/>
          <p:nvPr/>
        </p:nvSpPr>
        <p:spPr>
          <a:xfrm>
            <a:off x="1717417" y="5051020"/>
            <a:ext cx="1330581" cy="846937"/>
          </a:xfrm>
          <a:prstGeom prst="ellipse">
            <a:avLst/>
          </a:prstGeom>
          <a:solidFill>
            <a:schemeClr val="lt1"/>
          </a:solidFill>
          <a:ln cap="flat" cmpd="sng" w="12700">
            <a:solidFill>
              <a:srgbClr val="D66E2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txBox="1"/>
          <p:nvPr/>
        </p:nvSpPr>
        <p:spPr>
          <a:xfrm>
            <a:off x="1717418" y="5272933"/>
            <a:ext cx="1465391" cy="3847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900">
                <a:solidFill>
                  <a:srgbClr val="C55A11"/>
                </a:solidFill>
                <a:latin typeface="Calibri"/>
                <a:ea typeface="Calibri"/>
                <a:cs typeface="Calibri"/>
                <a:sym typeface="Calibri"/>
              </a:rPr>
              <a:t>Industry 4.0</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idx="1" type="body"/>
          </p:nvPr>
        </p:nvSpPr>
        <p:spPr>
          <a:xfrm>
            <a:off x="742145" y="1429554"/>
            <a:ext cx="10705997" cy="466644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650"/>
              <a:buNone/>
            </a:pPr>
            <a:br>
              <a:rPr lang="en-US"/>
            </a:br>
            <a:br>
              <a:rPr lang="en-US"/>
            </a:br>
            <a:endParaRPr/>
          </a:p>
        </p:txBody>
      </p:sp>
      <p:sp>
        <p:nvSpPr>
          <p:cNvPr id="117" name="Google Shape;117;p16"/>
          <p:cNvSpPr txBox="1"/>
          <p:nvPr>
            <p:ph type="title"/>
          </p:nvPr>
        </p:nvSpPr>
        <p:spPr>
          <a:xfrm>
            <a:off x="650664" y="263774"/>
            <a:ext cx="10779336" cy="9866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58220"/>
              </a:buClr>
              <a:buSzPts val="3000"/>
              <a:buFont typeface="Calibri"/>
              <a:buNone/>
            </a:pPr>
            <a:r>
              <a:rPr lang="en-US"/>
              <a:t>Principles of the 4</a:t>
            </a:r>
            <a:r>
              <a:rPr baseline="30000" lang="en-US"/>
              <a:t>th</a:t>
            </a:r>
            <a:r>
              <a:rPr lang="en-US"/>
              <a:t> industrial revolution</a:t>
            </a:r>
            <a:endParaRPr/>
          </a:p>
        </p:txBody>
      </p:sp>
      <p:grpSp>
        <p:nvGrpSpPr>
          <p:cNvPr id="118" name="Google Shape;118;p16"/>
          <p:cNvGrpSpPr/>
          <p:nvPr/>
        </p:nvGrpSpPr>
        <p:grpSpPr>
          <a:xfrm>
            <a:off x="2692399" y="1429554"/>
            <a:ext cx="6807201" cy="4071810"/>
            <a:chOff x="-1" y="0"/>
            <a:chExt cx="6807201" cy="4071810"/>
          </a:xfrm>
        </p:grpSpPr>
        <p:sp>
          <p:nvSpPr>
            <p:cNvPr id="119" name="Google Shape;119;p16"/>
            <p:cNvSpPr/>
            <p:nvPr/>
          </p:nvSpPr>
          <p:spPr>
            <a:xfrm rot="-5400000">
              <a:off x="683847" y="-683847"/>
              <a:ext cx="2035905" cy="3403600"/>
            </a:xfrm>
            <a:prstGeom prst="round1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txBox="1"/>
            <p:nvPr/>
          </p:nvSpPr>
          <p:spPr>
            <a:xfrm>
              <a:off x="-1" y="1"/>
              <a:ext cx="3403600" cy="1526928"/>
            </a:xfrm>
            <a:prstGeom prst="rect">
              <a:avLst/>
            </a:prstGeom>
            <a:noFill/>
            <a:ln>
              <a:noFill/>
            </a:ln>
          </p:spPr>
          <p:txBody>
            <a:bodyPr anchorCtr="0" anchor="ctr" bIns="177800" lIns="177800" spcFirstLastPara="1" rIns="177800" wrap="square" tIns="177800">
              <a:noAutofit/>
            </a:bodyPr>
            <a:lstStyle/>
            <a:p>
              <a:pPr indent="0" lvl="0" marL="0" marR="0" rtl="0" algn="ctr">
                <a:lnSpc>
                  <a:spcPct val="90000"/>
                </a:lnSpc>
                <a:spcBef>
                  <a:spcPts val="0"/>
                </a:spcBef>
                <a:spcAft>
                  <a:spcPts val="0"/>
                </a:spcAft>
                <a:buClr>
                  <a:schemeClr val="lt1"/>
                </a:buClr>
                <a:buSzPts val="2500"/>
                <a:buFont typeface="Calibri"/>
                <a:buNone/>
              </a:pPr>
              <a:r>
                <a:rPr lang="en-US" sz="2500">
                  <a:solidFill>
                    <a:schemeClr val="lt1"/>
                  </a:solidFill>
                  <a:latin typeface="Calibri"/>
                  <a:ea typeface="Calibri"/>
                  <a:cs typeface="Calibri"/>
                  <a:sym typeface="Calibri"/>
                </a:rPr>
                <a:t>Interoperability</a:t>
              </a:r>
              <a:endParaRPr/>
            </a:p>
          </p:txBody>
        </p:sp>
        <p:sp>
          <p:nvSpPr>
            <p:cNvPr id="121" name="Google Shape;121;p16"/>
            <p:cNvSpPr/>
            <p:nvPr/>
          </p:nvSpPr>
          <p:spPr>
            <a:xfrm>
              <a:off x="3403600" y="0"/>
              <a:ext cx="3403600" cy="2035905"/>
            </a:xfrm>
            <a:prstGeom prst="round1Rect">
              <a:avLst>
                <a:gd fmla="val 16667"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txBox="1"/>
            <p:nvPr/>
          </p:nvSpPr>
          <p:spPr>
            <a:xfrm>
              <a:off x="3403600" y="0"/>
              <a:ext cx="3403600" cy="1526928"/>
            </a:xfrm>
            <a:prstGeom prst="rect">
              <a:avLst/>
            </a:prstGeom>
            <a:noFill/>
            <a:ln>
              <a:noFill/>
            </a:ln>
          </p:spPr>
          <p:txBody>
            <a:bodyPr anchorCtr="0" anchor="ctr" bIns="177800" lIns="177800" spcFirstLastPara="1" rIns="177800" wrap="square" tIns="177800">
              <a:noAutofit/>
            </a:bodyPr>
            <a:lstStyle/>
            <a:p>
              <a:pPr indent="0" lvl="0" marL="0" marR="0" rtl="0" algn="ctr">
                <a:lnSpc>
                  <a:spcPct val="90000"/>
                </a:lnSpc>
                <a:spcBef>
                  <a:spcPts val="0"/>
                </a:spcBef>
                <a:spcAft>
                  <a:spcPts val="0"/>
                </a:spcAft>
                <a:buClr>
                  <a:schemeClr val="lt1"/>
                </a:buClr>
                <a:buSzPts val="2500"/>
                <a:buFont typeface="Calibri"/>
                <a:buNone/>
              </a:pPr>
              <a:r>
                <a:rPr lang="en-US" sz="2500">
                  <a:solidFill>
                    <a:schemeClr val="lt1"/>
                  </a:solidFill>
                  <a:latin typeface="Calibri"/>
                  <a:ea typeface="Calibri"/>
                  <a:cs typeface="Calibri"/>
                  <a:sym typeface="Calibri"/>
                </a:rPr>
                <a:t>Information transparency</a:t>
              </a:r>
              <a:endParaRPr/>
            </a:p>
          </p:txBody>
        </p:sp>
        <p:sp>
          <p:nvSpPr>
            <p:cNvPr id="123" name="Google Shape;123;p16"/>
            <p:cNvSpPr/>
            <p:nvPr/>
          </p:nvSpPr>
          <p:spPr>
            <a:xfrm rot="10800000">
              <a:off x="0" y="2035905"/>
              <a:ext cx="3403600" cy="2035905"/>
            </a:xfrm>
            <a:prstGeom prst="round1Rect">
              <a:avLst>
                <a:gd fmla="val 16667"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txBox="1"/>
            <p:nvPr/>
          </p:nvSpPr>
          <p:spPr>
            <a:xfrm>
              <a:off x="0" y="2544881"/>
              <a:ext cx="3403600" cy="1526928"/>
            </a:xfrm>
            <a:prstGeom prst="rect">
              <a:avLst/>
            </a:prstGeom>
            <a:noFill/>
            <a:ln>
              <a:noFill/>
            </a:ln>
          </p:spPr>
          <p:txBody>
            <a:bodyPr anchorCtr="0" anchor="ctr" bIns="177800" lIns="177800" spcFirstLastPara="1" rIns="177800" wrap="square" tIns="177800">
              <a:noAutofit/>
            </a:bodyPr>
            <a:lstStyle/>
            <a:p>
              <a:pPr indent="0" lvl="0" marL="0" marR="0" rtl="0" algn="ctr">
                <a:lnSpc>
                  <a:spcPct val="90000"/>
                </a:lnSpc>
                <a:spcBef>
                  <a:spcPts val="0"/>
                </a:spcBef>
                <a:spcAft>
                  <a:spcPts val="0"/>
                </a:spcAft>
                <a:buClr>
                  <a:schemeClr val="lt1"/>
                </a:buClr>
                <a:buSzPts val="2500"/>
                <a:buFont typeface="Calibri"/>
                <a:buNone/>
              </a:pPr>
              <a:r>
                <a:rPr lang="en-US" sz="2500">
                  <a:solidFill>
                    <a:schemeClr val="lt1"/>
                  </a:solidFill>
                  <a:latin typeface="Calibri"/>
                  <a:ea typeface="Calibri"/>
                  <a:cs typeface="Calibri"/>
                  <a:sym typeface="Calibri"/>
                </a:rPr>
                <a:t>Technical assistance</a:t>
              </a:r>
              <a:endParaRPr/>
            </a:p>
          </p:txBody>
        </p:sp>
        <p:sp>
          <p:nvSpPr>
            <p:cNvPr id="125" name="Google Shape;125;p16"/>
            <p:cNvSpPr/>
            <p:nvPr/>
          </p:nvSpPr>
          <p:spPr>
            <a:xfrm rot="5400000">
              <a:off x="4087447" y="1352057"/>
              <a:ext cx="2035905" cy="3403600"/>
            </a:xfrm>
            <a:prstGeom prst="round1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txBox="1"/>
            <p:nvPr/>
          </p:nvSpPr>
          <p:spPr>
            <a:xfrm>
              <a:off x="3403599" y="2544881"/>
              <a:ext cx="3403600" cy="1526928"/>
            </a:xfrm>
            <a:prstGeom prst="rect">
              <a:avLst/>
            </a:prstGeom>
            <a:noFill/>
            <a:ln>
              <a:noFill/>
            </a:ln>
          </p:spPr>
          <p:txBody>
            <a:bodyPr anchorCtr="0" anchor="ctr" bIns="177800" lIns="177800" spcFirstLastPara="1" rIns="177800" wrap="square" tIns="177800">
              <a:noAutofit/>
            </a:bodyPr>
            <a:lstStyle/>
            <a:p>
              <a:pPr indent="0" lvl="0" marL="0" marR="0" rtl="0" algn="ctr">
                <a:lnSpc>
                  <a:spcPct val="90000"/>
                </a:lnSpc>
                <a:spcBef>
                  <a:spcPts val="0"/>
                </a:spcBef>
                <a:spcAft>
                  <a:spcPts val="0"/>
                </a:spcAft>
                <a:buClr>
                  <a:schemeClr val="lt1"/>
                </a:buClr>
                <a:buSzPts val="2500"/>
                <a:buFont typeface="Calibri"/>
                <a:buNone/>
              </a:pPr>
              <a:r>
                <a:rPr lang="en-US" sz="2500">
                  <a:solidFill>
                    <a:schemeClr val="lt1"/>
                  </a:solidFill>
                  <a:latin typeface="Calibri"/>
                  <a:ea typeface="Calibri"/>
                  <a:cs typeface="Calibri"/>
                  <a:sym typeface="Calibri"/>
                </a:rPr>
                <a:t>Decentralized decisions</a:t>
              </a:r>
              <a:endParaRPr/>
            </a:p>
          </p:txBody>
        </p:sp>
        <p:sp>
          <p:nvSpPr>
            <p:cNvPr id="127" name="Google Shape;127;p16"/>
            <p:cNvSpPr/>
            <p:nvPr/>
          </p:nvSpPr>
          <p:spPr>
            <a:xfrm>
              <a:off x="2382520" y="1526928"/>
              <a:ext cx="2042160" cy="1017952"/>
            </a:xfrm>
            <a:prstGeom prst="roundRect">
              <a:avLst>
                <a:gd fmla="val 16667" name="adj"/>
              </a:avLst>
            </a:prstGeom>
            <a:solidFill>
              <a:srgbClr val="F7D5C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txBox="1"/>
            <p:nvPr/>
          </p:nvSpPr>
          <p:spPr>
            <a:xfrm>
              <a:off x="2432212" y="1576620"/>
              <a:ext cx="1942776" cy="918568"/>
            </a:xfrm>
            <a:prstGeom prst="rect">
              <a:avLst/>
            </a:prstGeom>
            <a:noFill/>
            <a:ln>
              <a:noFill/>
            </a:ln>
          </p:spPr>
          <p:txBody>
            <a:bodyPr anchorCtr="0" anchor="ctr" bIns="95250" lIns="95250" spcFirstLastPara="1" rIns="95250" wrap="square" tIns="95250">
              <a:noAutofit/>
            </a:bodyPr>
            <a:lstStyle/>
            <a:p>
              <a:pPr indent="0" lvl="0" marL="0" marR="0" rtl="0" algn="ctr">
                <a:lnSpc>
                  <a:spcPct val="90000"/>
                </a:lnSpc>
                <a:spcBef>
                  <a:spcPts val="0"/>
                </a:spcBef>
                <a:spcAft>
                  <a:spcPts val="0"/>
                </a:spcAft>
                <a:buClr>
                  <a:schemeClr val="dk1"/>
                </a:buClr>
                <a:buSzPts val="2500"/>
                <a:buFont typeface="Calibri"/>
                <a:buNone/>
              </a:pPr>
              <a:r>
                <a:rPr lang="en-US" sz="2500">
                  <a:solidFill>
                    <a:schemeClr val="dk1"/>
                  </a:solidFill>
                  <a:latin typeface="Calibri"/>
                  <a:ea typeface="Calibri"/>
                  <a:cs typeface="Calibri"/>
                  <a:sym typeface="Calibri"/>
                </a:rPr>
                <a:t>4</a:t>
              </a:r>
              <a:r>
                <a:rPr baseline="30000" lang="en-US" sz="2500">
                  <a:solidFill>
                    <a:schemeClr val="dk1"/>
                  </a:solidFill>
                  <a:latin typeface="Calibri"/>
                  <a:ea typeface="Calibri"/>
                  <a:cs typeface="Calibri"/>
                  <a:sym typeface="Calibri"/>
                </a:rPr>
                <a:t>th</a:t>
              </a:r>
              <a:r>
                <a:rPr lang="en-US" sz="2500">
                  <a:solidFill>
                    <a:schemeClr val="dk1"/>
                  </a:solidFill>
                  <a:latin typeface="Calibri"/>
                  <a:ea typeface="Calibri"/>
                  <a:cs typeface="Calibri"/>
                  <a:sym typeface="Calibri"/>
                </a:rPr>
                <a:t> industrial revolution</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7"/>
          <p:cNvSpPr txBox="1"/>
          <p:nvPr>
            <p:ph type="title"/>
          </p:nvPr>
        </p:nvSpPr>
        <p:spPr>
          <a:xfrm>
            <a:off x="650664" y="263774"/>
            <a:ext cx="10779336" cy="9866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58220"/>
              </a:buClr>
              <a:buSzPts val="3000"/>
              <a:buFont typeface="Calibri"/>
              <a:buNone/>
            </a:pPr>
            <a:r>
              <a:rPr lang="en-US"/>
              <a:t>What’s Inside?</a:t>
            </a:r>
            <a:endParaRPr/>
          </a:p>
        </p:txBody>
      </p:sp>
      <p:grpSp>
        <p:nvGrpSpPr>
          <p:cNvPr id="134" name="Google Shape;134;p17"/>
          <p:cNvGrpSpPr/>
          <p:nvPr/>
        </p:nvGrpSpPr>
        <p:grpSpPr>
          <a:xfrm>
            <a:off x="3490043" y="823043"/>
            <a:ext cx="5211913" cy="5211913"/>
            <a:chOff x="2041544" y="3019"/>
            <a:chExt cx="5211913" cy="5211913"/>
          </a:xfrm>
        </p:grpSpPr>
        <p:sp>
          <p:nvSpPr>
            <p:cNvPr id="135" name="Google Shape;135;p17"/>
            <p:cNvSpPr/>
            <p:nvPr/>
          </p:nvSpPr>
          <p:spPr>
            <a:xfrm>
              <a:off x="4055216" y="2016691"/>
              <a:ext cx="1184568" cy="1184568"/>
            </a:xfrm>
            <a:prstGeom prst="ellipse">
              <a:avLst/>
            </a:prstGeom>
            <a:gradFill>
              <a:gsLst>
                <a:gs pos="0">
                  <a:srgbClr val="F08B54"/>
                </a:gs>
                <a:gs pos="50000">
                  <a:srgbClr val="F67A26"/>
                </a:gs>
                <a:gs pos="100000">
                  <a:srgbClr val="E36A1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txBox="1"/>
            <p:nvPr/>
          </p:nvSpPr>
          <p:spPr>
            <a:xfrm>
              <a:off x="4228692" y="2190167"/>
              <a:ext cx="837616" cy="837616"/>
            </a:xfrm>
            <a:prstGeom prst="rect">
              <a:avLst/>
            </a:prstGeom>
            <a:noFill/>
            <a:ln>
              <a:noFill/>
            </a:ln>
          </p:spPr>
          <p:txBody>
            <a:bodyPr anchorCtr="0" anchor="ctr" bIns="12050" lIns="12050" spcFirstLastPara="1" rIns="12050" wrap="square" tIns="12050">
              <a:noAutofit/>
            </a:bodyPr>
            <a:lstStyle/>
            <a:p>
              <a:pPr indent="0" lvl="0" marL="0" marR="0" rtl="0" algn="ctr">
                <a:lnSpc>
                  <a:spcPct val="90000"/>
                </a:lnSpc>
                <a:spcBef>
                  <a:spcPts val="0"/>
                </a:spcBef>
                <a:spcAft>
                  <a:spcPts val="0"/>
                </a:spcAft>
                <a:buClr>
                  <a:schemeClr val="lt1"/>
                </a:buClr>
                <a:buSzPts val="1900"/>
                <a:buFont typeface="Calibri"/>
                <a:buNone/>
              </a:pPr>
              <a:r>
                <a:rPr lang="en-US" sz="1900">
                  <a:solidFill>
                    <a:schemeClr val="lt1"/>
                  </a:solidFill>
                  <a:latin typeface="Calibri"/>
                  <a:ea typeface="Calibri"/>
                  <a:cs typeface="Calibri"/>
                  <a:sym typeface="Calibri"/>
                </a:rPr>
                <a:t>Industry 4.0   </a:t>
              </a:r>
              <a:endParaRPr/>
            </a:p>
          </p:txBody>
        </p:sp>
        <p:sp>
          <p:nvSpPr>
            <p:cNvPr id="137" name="Google Shape;137;p17"/>
            <p:cNvSpPr/>
            <p:nvPr/>
          </p:nvSpPr>
          <p:spPr>
            <a:xfrm rot="-5400000">
              <a:off x="4232948" y="1590670"/>
              <a:ext cx="829104" cy="22939"/>
            </a:xfrm>
            <a:custGeom>
              <a:rect b="b" l="l" r="r" t="t"/>
              <a:pathLst>
                <a:path extrusionOk="0" h="120000" w="120000">
                  <a:moveTo>
                    <a:pt x="0" y="59997"/>
                  </a:moveTo>
                  <a:lnTo>
                    <a:pt x="120000" y="59997"/>
                  </a:lnTo>
                </a:path>
              </a:pathLst>
            </a:custGeom>
            <a:noFill/>
            <a:ln cap="flat" cmpd="sng" w="9525">
              <a:solidFill>
                <a:schemeClr val="accent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7"/>
            <p:cNvSpPr txBox="1"/>
            <p:nvPr/>
          </p:nvSpPr>
          <p:spPr>
            <a:xfrm rot="-5400000">
              <a:off x="4626773" y="1581412"/>
              <a:ext cx="41455" cy="41455"/>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139" name="Google Shape;139;p17"/>
            <p:cNvSpPr/>
            <p:nvPr/>
          </p:nvSpPr>
          <p:spPr>
            <a:xfrm>
              <a:off x="4055216" y="3019"/>
              <a:ext cx="1184568" cy="1184568"/>
            </a:xfrm>
            <a:prstGeom prst="ellipse">
              <a:avLst/>
            </a:prstGeom>
            <a:gradFill>
              <a:gsLst>
                <a:gs pos="0">
                  <a:srgbClr val="AFAFAF"/>
                </a:gs>
                <a:gs pos="50000">
                  <a:schemeClr val="accent3"/>
                </a:gs>
                <a:gs pos="100000">
                  <a:srgbClr val="91919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txBox="1"/>
            <p:nvPr/>
          </p:nvSpPr>
          <p:spPr>
            <a:xfrm>
              <a:off x="4228692" y="176495"/>
              <a:ext cx="837616" cy="837616"/>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RPA</a:t>
              </a:r>
              <a:endParaRPr sz="700">
                <a:solidFill>
                  <a:schemeClr val="lt1"/>
                </a:solidFill>
                <a:latin typeface="Calibri"/>
                <a:ea typeface="Calibri"/>
                <a:cs typeface="Calibri"/>
                <a:sym typeface="Calibri"/>
              </a:endParaRPr>
            </a:p>
          </p:txBody>
        </p:sp>
        <p:sp>
          <p:nvSpPr>
            <p:cNvPr id="141" name="Google Shape;141;p17"/>
            <p:cNvSpPr/>
            <p:nvPr/>
          </p:nvSpPr>
          <p:spPr>
            <a:xfrm rot="-2700000">
              <a:off x="4944889" y="1885565"/>
              <a:ext cx="829104" cy="22939"/>
            </a:xfrm>
            <a:custGeom>
              <a:rect b="b" l="l" r="r" t="t"/>
              <a:pathLst>
                <a:path extrusionOk="0" h="120000" w="120000">
                  <a:moveTo>
                    <a:pt x="0" y="59997"/>
                  </a:moveTo>
                  <a:lnTo>
                    <a:pt x="120000" y="59997"/>
                  </a:lnTo>
                </a:path>
              </a:pathLst>
            </a:custGeom>
            <a:noFill/>
            <a:ln cap="flat" cmpd="sng" w="9525">
              <a:solidFill>
                <a:schemeClr val="accent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txBox="1"/>
            <p:nvPr/>
          </p:nvSpPr>
          <p:spPr>
            <a:xfrm rot="-2700000">
              <a:off x="5338714" y="1876307"/>
              <a:ext cx="41455" cy="41455"/>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143" name="Google Shape;143;p17"/>
            <p:cNvSpPr/>
            <p:nvPr/>
          </p:nvSpPr>
          <p:spPr>
            <a:xfrm>
              <a:off x="5479098" y="592810"/>
              <a:ext cx="1184568" cy="1184568"/>
            </a:xfrm>
            <a:prstGeom prst="ellipse">
              <a:avLst/>
            </a:prstGeom>
            <a:gradFill>
              <a:gsLst>
                <a:gs pos="0">
                  <a:srgbClr val="B49C9C"/>
                </a:gs>
                <a:gs pos="50000">
                  <a:srgbClr val="AD8F8F"/>
                </a:gs>
                <a:gs pos="100000">
                  <a:srgbClr val="997D7D"/>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txBox="1"/>
            <p:nvPr/>
          </p:nvSpPr>
          <p:spPr>
            <a:xfrm>
              <a:off x="5652574" y="766286"/>
              <a:ext cx="837616" cy="837616"/>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IoT</a:t>
              </a:r>
              <a:endParaRPr sz="700">
                <a:solidFill>
                  <a:schemeClr val="lt1"/>
                </a:solidFill>
                <a:latin typeface="Calibri"/>
                <a:ea typeface="Calibri"/>
                <a:cs typeface="Calibri"/>
                <a:sym typeface="Calibri"/>
              </a:endParaRPr>
            </a:p>
          </p:txBody>
        </p:sp>
        <p:sp>
          <p:nvSpPr>
            <p:cNvPr id="145" name="Google Shape;145;p17"/>
            <p:cNvSpPr/>
            <p:nvPr/>
          </p:nvSpPr>
          <p:spPr>
            <a:xfrm>
              <a:off x="5239785" y="2597506"/>
              <a:ext cx="829104" cy="22939"/>
            </a:xfrm>
            <a:custGeom>
              <a:rect b="b" l="l" r="r" t="t"/>
              <a:pathLst>
                <a:path extrusionOk="0" h="120000" w="120000">
                  <a:moveTo>
                    <a:pt x="0" y="59997"/>
                  </a:moveTo>
                  <a:lnTo>
                    <a:pt x="120000" y="59997"/>
                  </a:lnTo>
                </a:path>
              </a:pathLst>
            </a:custGeom>
            <a:noFill/>
            <a:ln cap="flat" cmpd="sng" w="9525">
              <a:solidFill>
                <a:schemeClr val="accent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
            <p:cNvSpPr txBox="1"/>
            <p:nvPr/>
          </p:nvSpPr>
          <p:spPr>
            <a:xfrm>
              <a:off x="5633609" y="2588248"/>
              <a:ext cx="41455" cy="41455"/>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147" name="Google Shape;147;p17"/>
            <p:cNvSpPr/>
            <p:nvPr/>
          </p:nvSpPr>
          <p:spPr>
            <a:xfrm>
              <a:off x="6068889" y="2016691"/>
              <a:ext cx="1184568" cy="1184568"/>
            </a:xfrm>
            <a:prstGeom prst="ellipse">
              <a:avLst/>
            </a:prstGeom>
            <a:gradFill>
              <a:gsLst>
                <a:gs pos="0">
                  <a:srgbClr val="BD8B8B"/>
                </a:gs>
                <a:gs pos="50000">
                  <a:srgbClr val="B8797A"/>
                </a:gs>
                <a:gs pos="100000">
                  <a:srgbClr val="A5686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txBox="1"/>
            <p:nvPr/>
          </p:nvSpPr>
          <p:spPr>
            <a:xfrm>
              <a:off x="6242365" y="2190167"/>
              <a:ext cx="837616" cy="837616"/>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chemeClr val="lt1"/>
                </a:buClr>
                <a:buSzPts val="1050"/>
                <a:buFont typeface="Calibri"/>
                <a:buNone/>
              </a:pPr>
              <a:r>
                <a:rPr lang="en-US" sz="1050">
                  <a:solidFill>
                    <a:schemeClr val="lt1"/>
                  </a:solidFill>
                  <a:latin typeface="Calibri"/>
                  <a:ea typeface="Calibri"/>
                  <a:cs typeface="Calibri"/>
                  <a:sym typeface="Calibri"/>
                </a:rPr>
                <a:t>Additive Manufacturing</a:t>
              </a:r>
              <a:endParaRPr/>
            </a:p>
          </p:txBody>
        </p:sp>
        <p:sp>
          <p:nvSpPr>
            <p:cNvPr id="149" name="Google Shape;149;p17"/>
            <p:cNvSpPr/>
            <p:nvPr/>
          </p:nvSpPr>
          <p:spPr>
            <a:xfrm rot="2700000">
              <a:off x="4944889" y="3309446"/>
              <a:ext cx="829104" cy="22939"/>
            </a:xfrm>
            <a:custGeom>
              <a:rect b="b" l="l" r="r" t="t"/>
              <a:pathLst>
                <a:path extrusionOk="0" h="120000" w="120000">
                  <a:moveTo>
                    <a:pt x="0" y="59997"/>
                  </a:moveTo>
                  <a:lnTo>
                    <a:pt x="120000" y="59997"/>
                  </a:lnTo>
                </a:path>
              </a:pathLst>
            </a:custGeom>
            <a:noFill/>
            <a:ln cap="flat" cmpd="sng" w="9525">
              <a:solidFill>
                <a:schemeClr val="accent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7"/>
            <p:cNvSpPr txBox="1"/>
            <p:nvPr/>
          </p:nvSpPr>
          <p:spPr>
            <a:xfrm rot="2700000">
              <a:off x="5338714" y="3300189"/>
              <a:ext cx="41455" cy="41455"/>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151" name="Google Shape;151;p17"/>
            <p:cNvSpPr/>
            <p:nvPr/>
          </p:nvSpPr>
          <p:spPr>
            <a:xfrm>
              <a:off x="5479098" y="3440573"/>
              <a:ext cx="1184568" cy="1184568"/>
            </a:xfrm>
            <a:prstGeom prst="ellipse">
              <a:avLst/>
            </a:prstGeom>
            <a:gradFill>
              <a:gsLst>
                <a:gs pos="0">
                  <a:srgbClr val="C77979"/>
                </a:gs>
                <a:gs pos="50000">
                  <a:srgbClr val="C56162"/>
                </a:gs>
                <a:gs pos="100000">
                  <a:srgbClr val="B35050"/>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txBox="1"/>
            <p:nvPr/>
          </p:nvSpPr>
          <p:spPr>
            <a:xfrm>
              <a:off x="5652574" y="3614049"/>
              <a:ext cx="837616" cy="837616"/>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chemeClr val="lt1"/>
                </a:buClr>
                <a:buSzPts val="1400"/>
                <a:buFont typeface="Calibri"/>
                <a:buNone/>
              </a:pPr>
              <a:r>
                <a:rPr lang="en-US" sz="1400">
                  <a:solidFill>
                    <a:schemeClr val="lt1"/>
                  </a:solidFill>
                  <a:latin typeface="Calibri"/>
                  <a:ea typeface="Calibri"/>
                  <a:cs typeface="Calibri"/>
                  <a:sym typeface="Calibri"/>
                </a:rPr>
                <a:t>Cloud Computing</a:t>
              </a:r>
              <a:endParaRPr/>
            </a:p>
          </p:txBody>
        </p:sp>
        <p:sp>
          <p:nvSpPr>
            <p:cNvPr id="153" name="Google Shape;153;p17"/>
            <p:cNvSpPr/>
            <p:nvPr/>
          </p:nvSpPr>
          <p:spPr>
            <a:xfrm rot="5400000">
              <a:off x="4232948" y="3604342"/>
              <a:ext cx="829104" cy="22939"/>
            </a:xfrm>
            <a:custGeom>
              <a:rect b="b" l="l" r="r" t="t"/>
              <a:pathLst>
                <a:path extrusionOk="0" h="120000" w="120000">
                  <a:moveTo>
                    <a:pt x="0" y="59997"/>
                  </a:moveTo>
                  <a:lnTo>
                    <a:pt x="120000" y="59997"/>
                  </a:lnTo>
                </a:path>
              </a:pathLst>
            </a:custGeom>
            <a:noFill/>
            <a:ln cap="flat" cmpd="sng" w="9525">
              <a:solidFill>
                <a:schemeClr val="accent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txBox="1"/>
            <p:nvPr/>
          </p:nvSpPr>
          <p:spPr>
            <a:xfrm rot="5400000">
              <a:off x="4626773" y="3595084"/>
              <a:ext cx="41455" cy="41455"/>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155" name="Google Shape;155;p17"/>
            <p:cNvSpPr/>
            <p:nvPr/>
          </p:nvSpPr>
          <p:spPr>
            <a:xfrm>
              <a:off x="4055216" y="4030364"/>
              <a:ext cx="1184568" cy="1184568"/>
            </a:xfrm>
            <a:prstGeom prst="ellipse">
              <a:avLst/>
            </a:prstGeom>
            <a:gradFill>
              <a:gsLst>
                <a:gs pos="0">
                  <a:srgbClr val="D36767"/>
                </a:gs>
                <a:gs pos="50000">
                  <a:srgbClr val="D44748"/>
                </a:gs>
                <a:gs pos="100000">
                  <a:srgbClr val="C1383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txBox="1"/>
            <p:nvPr/>
          </p:nvSpPr>
          <p:spPr>
            <a:xfrm>
              <a:off x="4228692" y="4203840"/>
              <a:ext cx="837616" cy="837616"/>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Augmented Reality</a:t>
              </a:r>
              <a:endParaRPr/>
            </a:p>
          </p:txBody>
        </p:sp>
        <p:sp>
          <p:nvSpPr>
            <p:cNvPr id="157" name="Google Shape;157;p17"/>
            <p:cNvSpPr/>
            <p:nvPr/>
          </p:nvSpPr>
          <p:spPr>
            <a:xfrm rot="8100000">
              <a:off x="3521008" y="3309446"/>
              <a:ext cx="829104" cy="22939"/>
            </a:xfrm>
            <a:custGeom>
              <a:rect b="b" l="l" r="r" t="t"/>
              <a:pathLst>
                <a:path extrusionOk="0" h="120000" w="120000">
                  <a:moveTo>
                    <a:pt x="0" y="59997"/>
                  </a:moveTo>
                  <a:lnTo>
                    <a:pt x="120000" y="59997"/>
                  </a:lnTo>
                </a:path>
              </a:pathLst>
            </a:custGeom>
            <a:noFill/>
            <a:ln cap="flat" cmpd="sng" w="9525">
              <a:solidFill>
                <a:schemeClr val="accent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txBox="1"/>
            <p:nvPr/>
          </p:nvSpPr>
          <p:spPr>
            <a:xfrm rot="-2700000">
              <a:off x="3914832" y="3300189"/>
              <a:ext cx="41455" cy="41455"/>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159" name="Google Shape;159;p17"/>
            <p:cNvSpPr/>
            <p:nvPr/>
          </p:nvSpPr>
          <p:spPr>
            <a:xfrm>
              <a:off x="2631335" y="3440573"/>
              <a:ext cx="1184568" cy="1184568"/>
            </a:xfrm>
            <a:prstGeom prst="ellipse">
              <a:avLst/>
            </a:prstGeom>
            <a:gradFill>
              <a:gsLst>
                <a:gs pos="0">
                  <a:srgbClr val="E15656"/>
                </a:gs>
                <a:gs pos="50000">
                  <a:srgbClr val="E52D2D"/>
                </a:gs>
                <a:gs pos="100000">
                  <a:srgbClr val="D21E1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txBox="1"/>
            <p:nvPr/>
          </p:nvSpPr>
          <p:spPr>
            <a:xfrm>
              <a:off x="2804811" y="3614049"/>
              <a:ext cx="837616" cy="837616"/>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Big Data</a:t>
              </a:r>
              <a:endParaRPr/>
            </a:p>
          </p:txBody>
        </p:sp>
        <p:sp>
          <p:nvSpPr>
            <p:cNvPr id="161" name="Google Shape;161;p17"/>
            <p:cNvSpPr/>
            <p:nvPr/>
          </p:nvSpPr>
          <p:spPr>
            <a:xfrm rot="10800000">
              <a:off x="3226112" y="2597506"/>
              <a:ext cx="829104" cy="22939"/>
            </a:xfrm>
            <a:custGeom>
              <a:rect b="b" l="l" r="r" t="t"/>
              <a:pathLst>
                <a:path extrusionOk="0" h="120000" w="120000">
                  <a:moveTo>
                    <a:pt x="0" y="59997"/>
                  </a:moveTo>
                  <a:lnTo>
                    <a:pt x="120000" y="59997"/>
                  </a:lnTo>
                </a:path>
              </a:pathLst>
            </a:custGeom>
            <a:noFill/>
            <a:ln cap="flat" cmpd="sng" w="9525">
              <a:solidFill>
                <a:schemeClr val="accent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txBox="1"/>
            <p:nvPr/>
          </p:nvSpPr>
          <p:spPr>
            <a:xfrm>
              <a:off x="3619937" y="2588248"/>
              <a:ext cx="41455" cy="41455"/>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163" name="Google Shape;163;p17"/>
            <p:cNvSpPr/>
            <p:nvPr/>
          </p:nvSpPr>
          <p:spPr>
            <a:xfrm>
              <a:off x="2041544" y="2016691"/>
              <a:ext cx="1184568" cy="1184568"/>
            </a:xfrm>
            <a:prstGeom prst="ellipse">
              <a:avLst/>
            </a:prstGeom>
            <a:gradFill>
              <a:gsLst>
                <a:gs pos="0">
                  <a:srgbClr val="F14A4A"/>
                </a:gs>
                <a:gs pos="50000">
                  <a:srgbClr val="F61010"/>
                </a:gs>
                <a:gs pos="100000">
                  <a:srgbClr val="E3010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
            <p:cNvSpPr txBox="1"/>
            <p:nvPr/>
          </p:nvSpPr>
          <p:spPr>
            <a:xfrm>
              <a:off x="2215020" y="2190167"/>
              <a:ext cx="837616" cy="837616"/>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chemeClr val="lt1"/>
                </a:buClr>
                <a:buSzPts val="1400"/>
                <a:buFont typeface="Calibri"/>
                <a:buNone/>
              </a:pPr>
              <a:r>
                <a:rPr lang="en-US" sz="1400">
                  <a:solidFill>
                    <a:schemeClr val="lt1"/>
                  </a:solidFill>
                  <a:latin typeface="Calibri"/>
                  <a:ea typeface="Calibri"/>
                  <a:cs typeface="Calibri"/>
                  <a:sym typeface="Calibri"/>
                </a:rPr>
                <a:t>Artificial </a:t>
              </a:r>
              <a:r>
                <a:rPr lang="en-US" sz="1300">
                  <a:solidFill>
                    <a:schemeClr val="lt1"/>
                  </a:solidFill>
                  <a:latin typeface="Calibri"/>
                  <a:ea typeface="Calibri"/>
                  <a:cs typeface="Calibri"/>
                  <a:sym typeface="Calibri"/>
                </a:rPr>
                <a:t>Intelligence</a:t>
              </a:r>
              <a:endParaRPr/>
            </a:p>
          </p:txBody>
        </p:sp>
        <p:sp>
          <p:nvSpPr>
            <p:cNvPr id="165" name="Google Shape;165;p17"/>
            <p:cNvSpPr/>
            <p:nvPr/>
          </p:nvSpPr>
          <p:spPr>
            <a:xfrm rot="-8100000">
              <a:off x="3521008" y="1885565"/>
              <a:ext cx="829104" cy="22939"/>
            </a:xfrm>
            <a:custGeom>
              <a:rect b="b" l="l" r="r" t="t"/>
              <a:pathLst>
                <a:path extrusionOk="0" h="120000" w="120000">
                  <a:moveTo>
                    <a:pt x="0" y="59997"/>
                  </a:moveTo>
                  <a:lnTo>
                    <a:pt x="120000" y="59997"/>
                  </a:lnTo>
                </a:path>
              </a:pathLst>
            </a:custGeom>
            <a:noFill/>
            <a:ln cap="flat" cmpd="sng" w="9525">
              <a:solidFill>
                <a:schemeClr val="accent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7"/>
            <p:cNvSpPr txBox="1"/>
            <p:nvPr/>
          </p:nvSpPr>
          <p:spPr>
            <a:xfrm rot="2700000">
              <a:off x="3914832" y="1876307"/>
              <a:ext cx="41455" cy="41455"/>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167" name="Google Shape;167;p17"/>
            <p:cNvSpPr/>
            <p:nvPr/>
          </p:nvSpPr>
          <p:spPr>
            <a:xfrm>
              <a:off x="2631335" y="592810"/>
              <a:ext cx="1184568" cy="1184568"/>
            </a:xfrm>
            <a:prstGeom prst="ellipse">
              <a:avLst/>
            </a:prstGeom>
            <a:gradFill>
              <a:gsLst>
                <a:gs pos="0">
                  <a:srgbClr val="FF4747"/>
                </a:gs>
                <a:gs pos="50000">
                  <a:srgbClr val="FF0000"/>
                </a:gs>
                <a:gs pos="100000">
                  <a:srgbClr val="E30000"/>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txBox="1"/>
            <p:nvPr/>
          </p:nvSpPr>
          <p:spPr>
            <a:xfrm>
              <a:off x="2804811" y="766286"/>
              <a:ext cx="837616" cy="837616"/>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chemeClr val="lt1"/>
                </a:buClr>
                <a:buSzPts val="1400"/>
                <a:buFont typeface="Calibri"/>
                <a:buNone/>
              </a:pPr>
              <a:r>
                <a:rPr lang="en-US" sz="1400">
                  <a:solidFill>
                    <a:schemeClr val="lt1"/>
                  </a:solidFill>
                  <a:latin typeface="Calibri"/>
                  <a:ea typeface="Calibri"/>
                  <a:cs typeface="Calibri"/>
                  <a:sym typeface="Calibri"/>
                </a:rPr>
                <a:t>Machine Learning</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txBox="1"/>
          <p:nvPr>
            <p:ph idx="1" type="body"/>
          </p:nvPr>
        </p:nvSpPr>
        <p:spPr>
          <a:xfrm>
            <a:off x="742145" y="1006679"/>
            <a:ext cx="10705997" cy="508932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650"/>
              <a:buNone/>
            </a:pPr>
            <a:r>
              <a:rPr b="1" lang="en-US"/>
              <a:t>RPA</a:t>
            </a:r>
            <a:r>
              <a:rPr lang="en-US"/>
              <a:t> </a:t>
            </a:r>
            <a:r>
              <a:rPr i="1" lang="en-US"/>
              <a:t>is the transformation and automation of business processes. RPA changes the approach to the performance of repetitive tasks related to manual data entry and processing</a:t>
            </a:r>
            <a:r>
              <a:rPr lang="en-US"/>
              <a:t>.</a:t>
            </a:r>
            <a:endParaRPr b="1" u="sng"/>
          </a:p>
          <a:p>
            <a:pPr indent="0" lvl="0" marL="0" rtl="0" algn="l">
              <a:lnSpc>
                <a:spcPct val="90000"/>
              </a:lnSpc>
              <a:spcBef>
                <a:spcPts val="1000"/>
              </a:spcBef>
              <a:spcAft>
                <a:spcPts val="0"/>
              </a:spcAft>
              <a:buSzPts val="1650"/>
              <a:buNone/>
            </a:pPr>
            <a:r>
              <a:t/>
            </a:r>
            <a:endParaRPr b="1" u="sng"/>
          </a:p>
          <a:p>
            <a:pPr indent="0" lvl="0" marL="0" rtl="0" algn="l">
              <a:lnSpc>
                <a:spcPct val="90000"/>
              </a:lnSpc>
              <a:spcBef>
                <a:spcPts val="1000"/>
              </a:spcBef>
              <a:spcAft>
                <a:spcPts val="0"/>
              </a:spcAft>
              <a:buSzPts val="1650"/>
              <a:buNone/>
            </a:pPr>
            <a:r>
              <a:t/>
            </a:r>
            <a:endParaRPr b="1" u="sng"/>
          </a:p>
          <a:p>
            <a:pPr indent="0" lvl="0" marL="0" rtl="0" algn="l">
              <a:lnSpc>
                <a:spcPct val="90000"/>
              </a:lnSpc>
              <a:spcBef>
                <a:spcPts val="1000"/>
              </a:spcBef>
              <a:spcAft>
                <a:spcPts val="0"/>
              </a:spcAft>
              <a:buSzPts val="1650"/>
              <a:buNone/>
            </a:pPr>
            <a:r>
              <a:t/>
            </a:r>
            <a:endParaRPr b="1" u="sng"/>
          </a:p>
          <a:p>
            <a:pPr indent="0" lvl="0" marL="0" rtl="0" algn="l">
              <a:lnSpc>
                <a:spcPct val="90000"/>
              </a:lnSpc>
              <a:spcBef>
                <a:spcPts val="1000"/>
              </a:spcBef>
              <a:spcAft>
                <a:spcPts val="0"/>
              </a:spcAft>
              <a:buSzPts val="1650"/>
              <a:buNone/>
            </a:pPr>
            <a:r>
              <a:t/>
            </a:r>
            <a:endParaRPr b="1" u="sng"/>
          </a:p>
          <a:p>
            <a:pPr indent="0" lvl="0" marL="0" rtl="0" algn="l">
              <a:lnSpc>
                <a:spcPct val="90000"/>
              </a:lnSpc>
              <a:spcBef>
                <a:spcPts val="1000"/>
              </a:spcBef>
              <a:spcAft>
                <a:spcPts val="0"/>
              </a:spcAft>
              <a:buSzPts val="1650"/>
              <a:buNone/>
            </a:pPr>
            <a:r>
              <a:rPr lang="en-US"/>
              <a:t> </a:t>
            </a:r>
            <a:endParaRPr/>
          </a:p>
          <a:p>
            <a:pPr indent="-123814" lvl="0" marL="228589" rtl="0" algn="l">
              <a:lnSpc>
                <a:spcPct val="90000"/>
              </a:lnSpc>
              <a:spcBef>
                <a:spcPts val="1000"/>
              </a:spcBef>
              <a:spcAft>
                <a:spcPts val="0"/>
              </a:spcAft>
              <a:buClr>
                <a:schemeClr val="accent2"/>
              </a:buClr>
              <a:buSzPts val="1650"/>
              <a:buFont typeface="Courier New"/>
              <a:buNone/>
            </a:pPr>
            <a:r>
              <a:t/>
            </a:r>
            <a:endParaRPr/>
          </a:p>
        </p:txBody>
      </p:sp>
      <p:sp>
        <p:nvSpPr>
          <p:cNvPr id="174" name="Google Shape;174;p18"/>
          <p:cNvSpPr txBox="1"/>
          <p:nvPr>
            <p:ph type="title"/>
          </p:nvPr>
        </p:nvSpPr>
        <p:spPr>
          <a:xfrm>
            <a:off x="650664" y="263774"/>
            <a:ext cx="10779336" cy="9866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58220"/>
              </a:buClr>
              <a:buSzPts val="3000"/>
              <a:buFont typeface="Calibri"/>
              <a:buNone/>
            </a:pPr>
            <a:r>
              <a:rPr lang="en-US"/>
              <a:t>Robotic Process Automation - RPA</a:t>
            </a:r>
            <a:endParaRPr/>
          </a:p>
        </p:txBody>
      </p:sp>
      <p:grpSp>
        <p:nvGrpSpPr>
          <p:cNvPr id="175" name="Google Shape;175;p18"/>
          <p:cNvGrpSpPr/>
          <p:nvPr/>
        </p:nvGrpSpPr>
        <p:grpSpPr>
          <a:xfrm>
            <a:off x="3862482" y="1871385"/>
            <a:ext cx="4363317" cy="4232665"/>
            <a:chOff x="335413" y="-350587"/>
            <a:chExt cx="4363317" cy="4232665"/>
          </a:xfrm>
        </p:grpSpPr>
        <p:sp>
          <p:nvSpPr>
            <p:cNvPr id="176" name="Google Shape;176;p18"/>
            <p:cNvSpPr/>
            <p:nvPr/>
          </p:nvSpPr>
          <p:spPr>
            <a:xfrm>
              <a:off x="1775599" y="998582"/>
              <a:ext cx="1475326" cy="1534327"/>
            </a:xfrm>
            <a:prstGeom prst="ellipse">
              <a:avLst/>
            </a:prstGeom>
            <a:gradFill>
              <a:gsLst>
                <a:gs pos="0">
                  <a:srgbClr val="F08B54">
                    <a:alpha val="49803"/>
                  </a:srgbClr>
                </a:gs>
                <a:gs pos="50000">
                  <a:srgbClr val="F67A26">
                    <a:alpha val="49803"/>
                  </a:srgbClr>
                </a:gs>
                <a:gs pos="100000">
                  <a:srgbClr val="E36A18">
                    <a:alpha val="49803"/>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txBox="1"/>
            <p:nvPr/>
          </p:nvSpPr>
          <p:spPr>
            <a:xfrm>
              <a:off x="1991655" y="1223279"/>
              <a:ext cx="1043214" cy="1084933"/>
            </a:xfrm>
            <a:prstGeom prst="rect">
              <a:avLst/>
            </a:prstGeom>
            <a:noFill/>
            <a:ln>
              <a:noFill/>
            </a:ln>
          </p:spPr>
          <p:txBody>
            <a:bodyPr anchorCtr="0" anchor="ctr" bIns="58400" lIns="58400" spcFirstLastPara="1" rIns="58400" wrap="square" tIns="58400">
              <a:noAutofit/>
            </a:bodyPr>
            <a:lstStyle/>
            <a:p>
              <a:pPr indent="0" lvl="0" marL="0" marR="0" rtl="0" algn="ctr">
                <a:lnSpc>
                  <a:spcPct val="90000"/>
                </a:lnSpc>
                <a:spcBef>
                  <a:spcPts val="0"/>
                </a:spcBef>
                <a:spcAft>
                  <a:spcPts val="0"/>
                </a:spcAft>
                <a:buClr>
                  <a:srgbClr val="FFF6F1"/>
                </a:buClr>
                <a:buSzPts val="4600"/>
                <a:buFont typeface="Calibri"/>
                <a:buNone/>
              </a:pPr>
              <a:r>
                <a:rPr lang="en-US" sz="4600">
                  <a:solidFill>
                    <a:srgbClr val="FFF6F1"/>
                  </a:solidFill>
                  <a:latin typeface="Calibri"/>
                  <a:ea typeface="Calibri"/>
                  <a:cs typeface="Calibri"/>
                  <a:sym typeface="Calibri"/>
                </a:rPr>
                <a:t>RPA</a:t>
              </a:r>
              <a:endParaRPr/>
            </a:p>
          </p:txBody>
        </p:sp>
        <p:sp>
          <p:nvSpPr>
            <p:cNvPr id="178" name="Google Shape;178;p18"/>
            <p:cNvSpPr/>
            <p:nvPr/>
          </p:nvSpPr>
          <p:spPr>
            <a:xfrm>
              <a:off x="1717773" y="-350587"/>
              <a:ext cx="1590978" cy="1681311"/>
            </a:xfrm>
            <a:prstGeom prst="ellipse">
              <a:avLst/>
            </a:prstGeom>
            <a:gradFill>
              <a:gsLst>
                <a:gs pos="0">
                  <a:srgbClr val="F08B54">
                    <a:alpha val="49803"/>
                  </a:srgbClr>
                </a:gs>
                <a:gs pos="50000">
                  <a:srgbClr val="F67A26">
                    <a:alpha val="49803"/>
                  </a:srgbClr>
                </a:gs>
                <a:gs pos="100000">
                  <a:srgbClr val="E36A18">
                    <a:alpha val="49803"/>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
            <p:cNvSpPr txBox="1"/>
            <p:nvPr/>
          </p:nvSpPr>
          <p:spPr>
            <a:xfrm>
              <a:off x="1950766" y="-104365"/>
              <a:ext cx="1124992" cy="1188867"/>
            </a:xfrm>
            <a:prstGeom prst="rect">
              <a:avLst/>
            </a:prstGeom>
            <a:noFill/>
            <a:ln>
              <a:noFill/>
            </a:ln>
          </p:spPr>
          <p:txBody>
            <a:bodyPr anchorCtr="0" anchor="ctr" bIns="19050" lIns="19050" spcFirstLastPara="1" rIns="19050" wrap="square" tIns="19050">
              <a:noAutofit/>
            </a:bodyPr>
            <a:lstStyle/>
            <a:p>
              <a:pPr indent="0" lvl="0" marL="0" marR="0" rtl="0" algn="ctr">
                <a:lnSpc>
                  <a:spcPct val="90000"/>
                </a:lnSpc>
                <a:spcBef>
                  <a:spcPts val="0"/>
                </a:spcBef>
                <a:spcAft>
                  <a:spcPts val="0"/>
                </a:spcAft>
                <a:buClr>
                  <a:srgbClr val="FFF6F1"/>
                </a:buClr>
                <a:buSzPts val="1500"/>
                <a:buFont typeface="Calibri"/>
                <a:buNone/>
              </a:pPr>
              <a:r>
                <a:rPr b="1" lang="en-US" sz="1500">
                  <a:solidFill>
                    <a:srgbClr val="FFF6F1"/>
                  </a:solidFill>
                  <a:latin typeface="Calibri"/>
                  <a:ea typeface="Calibri"/>
                  <a:cs typeface="Calibri"/>
                  <a:sym typeface="Calibri"/>
                </a:rPr>
                <a:t>Optimization of the existing infrastructure</a:t>
              </a:r>
              <a:endParaRPr/>
            </a:p>
          </p:txBody>
        </p:sp>
        <p:sp>
          <p:nvSpPr>
            <p:cNvPr id="180" name="Google Shape;180;p18"/>
            <p:cNvSpPr/>
            <p:nvPr/>
          </p:nvSpPr>
          <p:spPr>
            <a:xfrm>
              <a:off x="3107752" y="925090"/>
              <a:ext cx="1590978" cy="1681311"/>
            </a:xfrm>
            <a:prstGeom prst="ellipse">
              <a:avLst/>
            </a:prstGeom>
            <a:gradFill>
              <a:gsLst>
                <a:gs pos="0">
                  <a:srgbClr val="F08B54">
                    <a:alpha val="49803"/>
                  </a:srgbClr>
                </a:gs>
                <a:gs pos="50000">
                  <a:srgbClr val="F67A26">
                    <a:alpha val="49803"/>
                  </a:srgbClr>
                </a:gs>
                <a:gs pos="100000">
                  <a:srgbClr val="E36A18">
                    <a:alpha val="49803"/>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txBox="1"/>
            <p:nvPr/>
          </p:nvSpPr>
          <p:spPr>
            <a:xfrm>
              <a:off x="3340745" y="1171312"/>
              <a:ext cx="1124992" cy="1188867"/>
            </a:xfrm>
            <a:prstGeom prst="rect">
              <a:avLst/>
            </a:prstGeom>
            <a:noFill/>
            <a:ln>
              <a:noFill/>
            </a:ln>
          </p:spPr>
          <p:txBody>
            <a:bodyPr anchorCtr="0" anchor="ctr" bIns="19050" lIns="19050" spcFirstLastPara="1" rIns="19050" wrap="square" tIns="19050">
              <a:noAutofit/>
            </a:bodyPr>
            <a:lstStyle/>
            <a:p>
              <a:pPr indent="0" lvl="0" marL="0" marR="0" rtl="0" algn="ctr">
                <a:lnSpc>
                  <a:spcPct val="90000"/>
                </a:lnSpc>
                <a:spcBef>
                  <a:spcPts val="0"/>
                </a:spcBef>
                <a:spcAft>
                  <a:spcPts val="0"/>
                </a:spcAft>
                <a:buClr>
                  <a:srgbClr val="FFF6F1"/>
                </a:buClr>
                <a:buSzPts val="1500"/>
                <a:buFont typeface="Calibri"/>
                <a:buNone/>
              </a:pPr>
              <a:r>
                <a:rPr b="1" lang="en-US" sz="1500">
                  <a:solidFill>
                    <a:srgbClr val="FFF6F1"/>
                  </a:solidFill>
                  <a:latin typeface="Calibri"/>
                  <a:ea typeface="Calibri"/>
                  <a:cs typeface="Calibri"/>
                  <a:sym typeface="Calibri"/>
                </a:rPr>
                <a:t>Your virtual employee</a:t>
              </a:r>
              <a:endParaRPr/>
            </a:p>
          </p:txBody>
        </p:sp>
        <p:sp>
          <p:nvSpPr>
            <p:cNvPr id="182" name="Google Shape;182;p18"/>
            <p:cNvSpPr/>
            <p:nvPr/>
          </p:nvSpPr>
          <p:spPr>
            <a:xfrm>
              <a:off x="1793983" y="2200767"/>
              <a:ext cx="1590978" cy="1681311"/>
            </a:xfrm>
            <a:prstGeom prst="ellipse">
              <a:avLst/>
            </a:prstGeom>
            <a:gradFill>
              <a:gsLst>
                <a:gs pos="0">
                  <a:srgbClr val="F08B54">
                    <a:alpha val="49803"/>
                  </a:srgbClr>
                </a:gs>
                <a:gs pos="50000">
                  <a:srgbClr val="F67A26">
                    <a:alpha val="49803"/>
                  </a:srgbClr>
                </a:gs>
                <a:gs pos="100000">
                  <a:srgbClr val="E36A18">
                    <a:alpha val="49803"/>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txBox="1"/>
            <p:nvPr/>
          </p:nvSpPr>
          <p:spPr>
            <a:xfrm>
              <a:off x="2026976" y="2446989"/>
              <a:ext cx="1124992" cy="1188867"/>
            </a:xfrm>
            <a:prstGeom prst="rect">
              <a:avLst/>
            </a:prstGeom>
            <a:noFill/>
            <a:ln>
              <a:noFill/>
            </a:ln>
          </p:spPr>
          <p:txBody>
            <a:bodyPr anchorCtr="0" anchor="ctr" bIns="19050" lIns="19050" spcFirstLastPara="1" rIns="19050" wrap="square" tIns="19050">
              <a:noAutofit/>
            </a:bodyPr>
            <a:lstStyle/>
            <a:p>
              <a:pPr indent="0" lvl="0" marL="0" marR="0" rtl="0" algn="ctr">
                <a:lnSpc>
                  <a:spcPct val="90000"/>
                </a:lnSpc>
                <a:spcBef>
                  <a:spcPts val="0"/>
                </a:spcBef>
                <a:spcAft>
                  <a:spcPts val="0"/>
                </a:spcAft>
                <a:buClr>
                  <a:srgbClr val="FFF6F1"/>
                </a:buClr>
                <a:buSzPts val="1500"/>
                <a:buFont typeface="Calibri"/>
                <a:buNone/>
              </a:pPr>
              <a:r>
                <a:rPr b="1" lang="en-US" sz="1500">
                  <a:solidFill>
                    <a:srgbClr val="FFF6F1"/>
                  </a:solidFill>
                  <a:latin typeface="Calibri"/>
                  <a:ea typeface="Calibri"/>
                  <a:cs typeface="Calibri"/>
                  <a:sym typeface="Calibri"/>
                </a:rPr>
                <a:t>No Physical robot</a:t>
              </a:r>
              <a:endParaRPr/>
            </a:p>
          </p:txBody>
        </p:sp>
        <p:sp>
          <p:nvSpPr>
            <p:cNvPr id="184" name="Google Shape;184;p18"/>
            <p:cNvSpPr/>
            <p:nvPr/>
          </p:nvSpPr>
          <p:spPr>
            <a:xfrm>
              <a:off x="335413" y="993654"/>
              <a:ext cx="1590978" cy="1681311"/>
            </a:xfrm>
            <a:prstGeom prst="ellipse">
              <a:avLst/>
            </a:prstGeom>
            <a:gradFill>
              <a:gsLst>
                <a:gs pos="0">
                  <a:srgbClr val="F08B54">
                    <a:alpha val="49803"/>
                  </a:srgbClr>
                </a:gs>
                <a:gs pos="50000">
                  <a:srgbClr val="F67A26">
                    <a:alpha val="49803"/>
                  </a:srgbClr>
                </a:gs>
                <a:gs pos="100000">
                  <a:srgbClr val="E36A18">
                    <a:alpha val="49803"/>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txBox="1"/>
            <p:nvPr/>
          </p:nvSpPr>
          <p:spPr>
            <a:xfrm>
              <a:off x="568406" y="1239876"/>
              <a:ext cx="1124992" cy="1188867"/>
            </a:xfrm>
            <a:prstGeom prst="rect">
              <a:avLst/>
            </a:prstGeom>
            <a:noFill/>
            <a:ln>
              <a:noFill/>
            </a:ln>
          </p:spPr>
          <p:txBody>
            <a:bodyPr anchorCtr="0" anchor="ctr" bIns="19050" lIns="19050" spcFirstLastPara="1" rIns="19050" wrap="square" tIns="19050">
              <a:noAutofit/>
            </a:bodyPr>
            <a:lstStyle/>
            <a:p>
              <a:pPr indent="0" lvl="0" marL="0" marR="0" rtl="0" algn="ctr">
                <a:lnSpc>
                  <a:spcPct val="90000"/>
                </a:lnSpc>
                <a:spcBef>
                  <a:spcPts val="0"/>
                </a:spcBef>
                <a:spcAft>
                  <a:spcPts val="0"/>
                </a:spcAft>
                <a:buClr>
                  <a:srgbClr val="FFF6F1"/>
                </a:buClr>
                <a:buSzPts val="1500"/>
                <a:buFont typeface="Calibri"/>
                <a:buNone/>
              </a:pPr>
              <a:r>
                <a:rPr b="1" lang="en-US" sz="1500">
                  <a:solidFill>
                    <a:srgbClr val="FFF6F1"/>
                  </a:solidFill>
                  <a:latin typeface="Calibri"/>
                  <a:ea typeface="Calibri"/>
                  <a:cs typeface="Calibri"/>
                  <a:sym typeface="Calibri"/>
                </a:rPr>
                <a:t>Uses existing applications</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9"/>
          <p:cNvSpPr txBox="1"/>
          <p:nvPr>
            <p:ph idx="1" type="body"/>
          </p:nvPr>
        </p:nvSpPr>
        <p:spPr>
          <a:xfrm>
            <a:off x="620523" y="1359948"/>
            <a:ext cx="5190568" cy="290432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650"/>
              <a:buNone/>
            </a:pPr>
            <a:r>
              <a:rPr b="1" lang="en-US" u="sng"/>
              <a:t>Benefits of RPA for Business </a:t>
            </a:r>
            <a:br>
              <a:rPr b="1" lang="en-US" u="sng"/>
            </a:br>
            <a:endParaRPr b="1" u="sng"/>
          </a:p>
          <a:p>
            <a:pPr indent="-72900" lvl="0" marL="72900" rtl="0" algn="l">
              <a:lnSpc>
                <a:spcPct val="90000"/>
              </a:lnSpc>
              <a:spcBef>
                <a:spcPts val="0"/>
              </a:spcBef>
              <a:spcAft>
                <a:spcPts val="0"/>
              </a:spcAft>
              <a:buSzPts val="2000"/>
              <a:buChar char="o"/>
            </a:pPr>
            <a:r>
              <a:rPr lang="en-US" sz="2000">
                <a:solidFill>
                  <a:schemeClr val="dk1"/>
                </a:solidFill>
                <a:latin typeface="Calibri"/>
                <a:ea typeface="Calibri"/>
                <a:cs typeface="Calibri"/>
                <a:sym typeface="Calibri"/>
              </a:rPr>
              <a:t>Increases scalability and flexibility of business processes</a:t>
            </a:r>
            <a:endParaRPr/>
          </a:p>
          <a:p>
            <a:pPr indent="-72900" lvl="0" marL="72900" rtl="0" algn="l">
              <a:lnSpc>
                <a:spcPct val="90000"/>
              </a:lnSpc>
              <a:spcBef>
                <a:spcPts val="900"/>
              </a:spcBef>
              <a:spcAft>
                <a:spcPts val="0"/>
              </a:spcAft>
              <a:buSzPts val="2000"/>
              <a:buChar char="o"/>
            </a:pPr>
            <a:r>
              <a:rPr lang="en-US" sz="2000">
                <a:solidFill>
                  <a:schemeClr val="dk1"/>
                </a:solidFill>
                <a:latin typeface="Calibri"/>
                <a:ea typeface="Calibri"/>
                <a:cs typeface="Calibri"/>
                <a:sym typeface="Calibri"/>
              </a:rPr>
              <a:t>RPA tools can work 24/7 </a:t>
            </a:r>
            <a:endParaRPr/>
          </a:p>
          <a:p>
            <a:pPr indent="-72900" lvl="0" marL="72900" rtl="0" algn="l">
              <a:lnSpc>
                <a:spcPct val="90000"/>
              </a:lnSpc>
              <a:spcBef>
                <a:spcPts val="900"/>
              </a:spcBef>
              <a:spcAft>
                <a:spcPts val="0"/>
              </a:spcAft>
              <a:buSzPts val="2000"/>
              <a:buChar char="o"/>
            </a:pPr>
            <a:r>
              <a:rPr lang="en-US" sz="2000">
                <a:solidFill>
                  <a:schemeClr val="dk1"/>
                </a:solidFill>
                <a:latin typeface="Calibri"/>
                <a:ea typeface="Calibri"/>
                <a:cs typeface="Calibri"/>
                <a:sym typeface="Calibri"/>
              </a:rPr>
              <a:t>One software robot can do the work of 3-5 FTE</a:t>
            </a:r>
            <a:endParaRPr/>
          </a:p>
          <a:p>
            <a:pPr indent="-72900" lvl="0" marL="72900" rtl="0" algn="l">
              <a:lnSpc>
                <a:spcPct val="90000"/>
              </a:lnSpc>
              <a:spcBef>
                <a:spcPts val="900"/>
              </a:spcBef>
              <a:spcAft>
                <a:spcPts val="0"/>
              </a:spcAft>
              <a:buSzPts val="2000"/>
              <a:buChar char="o"/>
            </a:pPr>
            <a:r>
              <a:rPr lang="en-US" sz="2000">
                <a:solidFill>
                  <a:schemeClr val="dk1"/>
                </a:solidFill>
                <a:latin typeface="Calibri"/>
                <a:ea typeface="Calibri"/>
                <a:cs typeface="Calibri"/>
                <a:sym typeface="Calibri"/>
              </a:rPr>
              <a:t>RPA allows achieving 40-80% cost savings</a:t>
            </a:r>
            <a:endParaRPr/>
          </a:p>
          <a:p>
            <a:pPr indent="-123814" lvl="0" marL="228589" rtl="0" algn="l">
              <a:lnSpc>
                <a:spcPct val="90000"/>
              </a:lnSpc>
              <a:spcBef>
                <a:spcPts val="1900"/>
              </a:spcBef>
              <a:spcAft>
                <a:spcPts val="0"/>
              </a:spcAft>
              <a:buClr>
                <a:schemeClr val="accent2"/>
              </a:buClr>
              <a:buSzPts val="1650"/>
              <a:buFont typeface="Courier New"/>
              <a:buNone/>
            </a:pPr>
            <a:r>
              <a:t/>
            </a:r>
            <a:endParaRPr/>
          </a:p>
        </p:txBody>
      </p:sp>
      <p:sp>
        <p:nvSpPr>
          <p:cNvPr id="191" name="Google Shape;191;p19"/>
          <p:cNvSpPr txBox="1"/>
          <p:nvPr>
            <p:ph type="title"/>
          </p:nvPr>
        </p:nvSpPr>
        <p:spPr>
          <a:xfrm>
            <a:off x="650664" y="263774"/>
            <a:ext cx="10779336" cy="9866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58220"/>
              </a:buClr>
              <a:buSzPts val="3000"/>
              <a:buFont typeface="Calibri"/>
              <a:buNone/>
            </a:pPr>
            <a:r>
              <a:rPr lang="en-US"/>
              <a:t>Robotic Process Automation - RPA</a:t>
            </a:r>
            <a:endParaRPr/>
          </a:p>
        </p:txBody>
      </p:sp>
      <p:sp>
        <p:nvSpPr>
          <p:cNvPr id="192" name="Google Shape;192;p19"/>
          <p:cNvSpPr txBox="1"/>
          <p:nvPr>
            <p:ph idx="2" type="body"/>
          </p:nvPr>
        </p:nvSpPr>
        <p:spPr>
          <a:xfrm>
            <a:off x="6122930" y="2442308"/>
            <a:ext cx="5307070" cy="3643923"/>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1650"/>
              <a:buNone/>
            </a:pPr>
            <a:r>
              <a:t/>
            </a:r>
            <a:endParaRPr b="1" i="1">
              <a:solidFill>
                <a:schemeClr val="accent2"/>
              </a:solidFill>
            </a:endParaRPr>
          </a:p>
          <a:p>
            <a:pPr indent="0" lvl="0" marL="0" rtl="0" algn="ctr">
              <a:lnSpc>
                <a:spcPct val="90000"/>
              </a:lnSpc>
              <a:spcBef>
                <a:spcPts val="1000"/>
              </a:spcBef>
              <a:spcAft>
                <a:spcPts val="0"/>
              </a:spcAft>
              <a:buSzPts val="1650"/>
              <a:buNone/>
            </a:pPr>
            <a:r>
              <a:rPr i="1" lang="en-US">
                <a:solidFill>
                  <a:srgbClr val="595959"/>
                </a:solidFill>
              </a:rPr>
              <a:t>Solution providers report that implementation of </a:t>
            </a:r>
            <a:r>
              <a:rPr b="1" i="1" lang="en-US" u="sng">
                <a:solidFill>
                  <a:schemeClr val="accent2"/>
                </a:solidFill>
              </a:rPr>
              <a:t>RPA yields to 40 – 80% </a:t>
            </a:r>
            <a:r>
              <a:rPr i="1" lang="en-US">
                <a:solidFill>
                  <a:srgbClr val="595959"/>
                </a:solidFill>
              </a:rPr>
              <a:t>of business process costs’ reduction.</a:t>
            </a:r>
            <a:endParaRPr/>
          </a:p>
          <a:p>
            <a:pPr indent="0" lvl="0" marL="0" rtl="0" algn="l">
              <a:lnSpc>
                <a:spcPct val="90000"/>
              </a:lnSpc>
              <a:spcBef>
                <a:spcPts val="1000"/>
              </a:spcBef>
              <a:spcAft>
                <a:spcPts val="0"/>
              </a:spcAft>
              <a:buSzPts val="1650"/>
              <a:buNone/>
            </a:pPr>
            <a:r>
              <a:rPr lang="en-US"/>
              <a:t> </a:t>
            </a:r>
            <a:endParaRPr/>
          </a:p>
          <a:p>
            <a:pPr indent="0" lvl="0" marL="0" rtl="0" algn="l">
              <a:lnSpc>
                <a:spcPct val="90000"/>
              </a:lnSpc>
              <a:spcBef>
                <a:spcPts val="1000"/>
              </a:spcBef>
              <a:spcAft>
                <a:spcPts val="0"/>
              </a:spcAft>
              <a:buSzPts val="2400"/>
              <a:buNone/>
            </a:pPr>
            <a:r>
              <a:rPr b="1" lang="en-US" sz="3200">
                <a:solidFill>
                  <a:schemeClr val="accent2"/>
                </a:solidFill>
              </a:rPr>
              <a:t>!</a:t>
            </a:r>
            <a:r>
              <a:rPr lang="en-US"/>
              <a:t> </a:t>
            </a:r>
            <a:r>
              <a:rPr i="1" lang="en-US" u="sng"/>
              <a:t>RPA has become one of the most efficient ways towards process optimization.</a:t>
            </a:r>
            <a:endParaRPr/>
          </a:p>
        </p:txBody>
      </p:sp>
      <p:sp>
        <p:nvSpPr>
          <p:cNvPr id="193" name="Google Shape;193;p19"/>
          <p:cNvSpPr txBox="1"/>
          <p:nvPr>
            <p:ph idx="3" type="body"/>
          </p:nvPr>
        </p:nvSpPr>
        <p:spPr>
          <a:xfrm>
            <a:off x="6114144" y="1429555"/>
            <a:ext cx="5315856" cy="684996"/>
          </a:xfrm>
          <a:prstGeom prst="rect">
            <a:avLst/>
          </a:prstGeom>
          <a:solidFill>
            <a:srgbClr val="F58220"/>
          </a:solidFill>
          <a:ln>
            <a:noFill/>
          </a:ln>
        </p:spPr>
        <p:txBody>
          <a:bodyPr anchorCtr="0" anchor="ctr" bIns="45700" lIns="91425" spcFirstLastPara="1" rIns="91425" wrap="square" tIns="45700">
            <a:normAutofit/>
          </a:bodyPr>
          <a:lstStyle/>
          <a:p>
            <a:pPr indent="0" lvl="0" marL="180000" rtl="0" algn="l">
              <a:lnSpc>
                <a:spcPct val="90000"/>
              </a:lnSpc>
              <a:spcBef>
                <a:spcPts val="0"/>
              </a:spcBef>
              <a:spcAft>
                <a:spcPts val="0"/>
              </a:spcAft>
              <a:buClr>
                <a:schemeClr val="accent2"/>
              </a:buClr>
              <a:buSzPts val="3000"/>
              <a:buFont typeface="Calibri"/>
              <a:buNone/>
            </a:pPr>
            <a:r>
              <a:rPr b="1" i="1" lang="en-US" sz="4000"/>
              <a:t>Fact box</a:t>
            </a:r>
            <a:endParaRPr b="1" i="1"/>
          </a:p>
        </p:txBody>
      </p:sp>
      <p:sp>
        <p:nvSpPr>
          <p:cNvPr id="194" name="Google Shape;194;p19"/>
          <p:cNvSpPr/>
          <p:nvPr/>
        </p:nvSpPr>
        <p:spPr>
          <a:xfrm>
            <a:off x="6049216" y="1250467"/>
            <a:ext cx="5618909" cy="4177979"/>
          </a:xfrm>
          <a:prstGeom prst="rect">
            <a:avLst/>
          </a:prstGeom>
          <a:noFill/>
          <a:ln cap="flat" cmpd="sng" w="285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accent2"/>
              </a:solidFill>
              <a:latin typeface="Calibri"/>
              <a:ea typeface="Calibri"/>
              <a:cs typeface="Calibri"/>
              <a:sym typeface="Calibri"/>
            </a:endParaRPr>
          </a:p>
        </p:txBody>
      </p:sp>
      <p:pic>
        <p:nvPicPr>
          <p:cNvPr id="195" name="Google Shape;195;p19"/>
          <p:cNvPicPr preferRelativeResize="0"/>
          <p:nvPr/>
        </p:nvPicPr>
        <p:blipFill rotWithShape="1">
          <a:blip r:embed="rId3">
            <a:alphaModFix/>
          </a:blip>
          <a:srcRect b="0" l="0" r="0" t="0"/>
          <a:stretch/>
        </p:blipFill>
        <p:spPr>
          <a:xfrm>
            <a:off x="762000" y="3790950"/>
            <a:ext cx="2412685" cy="241268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0"/>
          <p:cNvSpPr txBox="1"/>
          <p:nvPr>
            <p:ph idx="1" type="body"/>
          </p:nvPr>
        </p:nvSpPr>
        <p:spPr>
          <a:xfrm>
            <a:off x="743001" y="1010454"/>
            <a:ext cx="10705997" cy="108504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650"/>
              <a:buNone/>
            </a:pPr>
            <a:r>
              <a:rPr b="1" lang="en-US"/>
              <a:t>IoT</a:t>
            </a:r>
            <a:r>
              <a:rPr lang="en-US"/>
              <a:t> </a:t>
            </a:r>
            <a:r>
              <a:rPr i="1" lang="en-US"/>
              <a:t>is usually defined as the connection between wireless technologies, microcontrollers, services and the Internet. It collects, transforms, and transmits real-time data from any device or machine – anywhere.</a:t>
            </a:r>
            <a:endParaRPr/>
          </a:p>
          <a:p>
            <a:pPr indent="0" lvl="0" marL="0" rtl="0" algn="l">
              <a:lnSpc>
                <a:spcPct val="90000"/>
              </a:lnSpc>
              <a:spcBef>
                <a:spcPts val="1000"/>
              </a:spcBef>
              <a:spcAft>
                <a:spcPts val="0"/>
              </a:spcAft>
              <a:buSzPts val="1650"/>
              <a:buNone/>
            </a:pPr>
            <a:r>
              <a:t/>
            </a:r>
            <a:endParaRPr/>
          </a:p>
        </p:txBody>
      </p:sp>
      <p:sp>
        <p:nvSpPr>
          <p:cNvPr id="201" name="Google Shape;201;p20"/>
          <p:cNvSpPr txBox="1"/>
          <p:nvPr>
            <p:ph type="title"/>
          </p:nvPr>
        </p:nvSpPr>
        <p:spPr>
          <a:xfrm>
            <a:off x="650664" y="263774"/>
            <a:ext cx="10779336" cy="9866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58220"/>
              </a:buClr>
              <a:buSzPts val="3000"/>
              <a:buFont typeface="Calibri"/>
              <a:buNone/>
            </a:pPr>
            <a:r>
              <a:rPr lang="en-US"/>
              <a:t>Internet of Things - IoT</a:t>
            </a:r>
            <a:endParaRPr/>
          </a:p>
        </p:txBody>
      </p:sp>
      <p:grpSp>
        <p:nvGrpSpPr>
          <p:cNvPr id="202" name="Google Shape;202;p20"/>
          <p:cNvGrpSpPr/>
          <p:nvPr/>
        </p:nvGrpSpPr>
        <p:grpSpPr>
          <a:xfrm>
            <a:off x="4176219" y="1775992"/>
            <a:ext cx="3839561" cy="4250877"/>
            <a:chOff x="1678764" y="2454"/>
            <a:chExt cx="3839561" cy="4250877"/>
          </a:xfrm>
        </p:grpSpPr>
        <p:sp>
          <p:nvSpPr>
            <p:cNvPr id="203" name="Google Shape;203;p20"/>
            <p:cNvSpPr/>
            <p:nvPr/>
          </p:nvSpPr>
          <p:spPr>
            <a:xfrm>
              <a:off x="3008158" y="1537507"/>
              <a:ext cx="1180772" cy="1180772"/>
            </a:xfrm>
            <a:prstGeom prst="ellipse">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
            <p:cNvSpPr txBox="1"/>
            <p:nvPr/>
          </p:nvSpPr>
          <p:spPr>
            <a:xfrm>
              <a:off x="3181078" y="1710427"/>
              <a:ext cx="834932" cy="834932"/>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4800"/>
                <a:buFont typeface="Calibri"/>
                <a:buNone/>
              </a:pPr>
              <a:r>
                <a:rPr lang="en-US" sz="4800">
                  <a:solidFill>
                    <a:schemeClr val="lt1"/>
                  </a:solidFill>
                  <a:latin typeface="Calibri"/>
                  <a:ea typeface="Calibri"/>
                  <a:cs typeface="Calibri"/>
                  <a:sym typeface="Calibri"/>
                </a:rPr>
                <a:t>IoT</a:t>
              </a:r>
              <a:endParaRPr/>
            </a:p>
          </p:txBody>
        </p:sp>
        <p:sp>
          <p:nvSpPr>
            <p:cNvPr id="205" name="Google Shape;205;p20"/>
            <p:cNvSpPr/>
            <p:nvPr/>
          </p:nvSpPr>
          <p:spPr>
            <a:xfrm rot="-5400000">
              <a:off x="3421405" y="1345601"/>
              <a:ext cx="354279" cy="29531"/>
            </a:xfrm>
            <a:custGeom>
              <a:rect b="b" l="l" r="r" t="t"/>
              <a:pathLst>
                <a:path extrusionOk="0" h="120000" w="120000">
                  <a:moveTo>
                    <a:pt x="0" y="59998"/>
                  </a:moveTo>
                  <a:lnTo>
                    <a:pt x="120000" y="59998"/>
                  </a:lnTo>
                </a:path>
              </a:pathLst>
            </a:custGeom>
            <a:noFill/>
            <a:ln cap="flat" cmpd="sng" w="12700">
              <a:solidFill>
                <a:schemeClr val="accent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0"/>
            <p:cNvSpPr txBox="1"/>
            <p:nvPr/>
          </p:nvSpPr>
          <p:spPr>
            <a:xfrm rot="-5400000">
              <a:off x="3589688" y="1351510"/>
              <a:ext cx="17713" cy="1771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207" name="Google Shape;207;p20"/>
            <p:cNvSpPr/>
            <p:nvPr/>
          </p:nvSpPr>
          <p:spPr>
            <a:xfrm>
              <a:off x="3008158" y="2454"/>
              <a:ext cx="1180772" cy="1180772"/>
            </a:xfrm>
            <a:prstGeom prst="ellipse">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0"/>
            <p:cNvSpPr txBox="1"/>
            <p:nvPr/>
          </p:nvSpPr>
          <p:spPr>
            <a:xfrm>
              <a:off x="3181078" y="175374"/>
              <a:ext cx="834932" cy="834932"/>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chemeClr val="lt1"/>
                </a:buClr>
                <a:buSzPts val="1400"/>
                <a:buFont typeface="Calibri"/>
                <a:buNone/>
              </a:pPr>
              <a:r>
                <a:rPr b="1" lang="en-US" sz="1400">
                  <a:solidFill>
                    <a:schemeClr val="lt1"/>
                  </a:solidFill>
                  <a:latin typeface="Calibri"/>
                  <a:ea typeface="Calibri"/>
                  <a:cs typeface="Calibri"/>
                  <a:sym typeface="Calibri"/>
                </a:rPr>
                <a:t>Any Device Anything</a:t>
              </a:r>
              <a:endParaRPr/>
            </a:p>
          </p:txBody>
        </p:sp>
        <p:sp>
          <p:nvSpPr>
            <p:cNvPr id="209" name="Google Shape;209;p20"/>
            <p:cNvSpPr/>
            <p:nvPr/>
          </p:nvSpPr>
          <p:spPr>
            <a:xfrm rot="-1800000">
              <a:off x="4086102" y="1729364"/>
              <a:ext cx="354279" cy="29531"/>
            </a:xfrm>
            <a:custGeom>
              <a:rect b="b" l="l" r="r" t="t"/>
              <a:pathLst>
                <a:path extrusionOk="0" h="120000" w="120000">
                  <a:moveTo>
                    <a:pt x="0" y="59998"/>
                  </a:moveTo>
                  <a:lnTo>
                    <a:pt x="120000" y="59998"/>
                  </a:lnTo>
                </a:path>
              </a:pathLst>
            </a:custGeom>
            <a:noFill/>
            <a:ln cap="flat" cmpd="sng" w="12700">
              <a:solidFill>
                <a:schemeClr val="accent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0"/>
            <p:cNvSpPr txBox="1"/>
            <p:nvPr/>
          </p:nvSpPr>
          <p:spPr>
            <a:xfrm rot="-1800000">
              <a:off x="4254385" y="1735273"/>
              <a:ext cx="17713" cy="1771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211" name="Google Shape;211;p20"/>
            <p:cNvSpPr/>
            <p:nvPr/>
          </p:nvSpPr>
          <p:spPr>
            <a:xfrm>
              <a:off x="4337553" y="769981"/>
              <a:ext cx="1180772" cy="1180772"/>
            </a:xfrm>
            <a:prstGeom prst="ellipse">
              <a:avLst/>
            </a:prstGeom>
            <a:solidFill>
              <a:srgbClr val="DB784A"/>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0"/>
            <p:cNvSpPr txBox="1"/>
            <p:nvPr/>
          </p:nvSpPr>
          <p:spPr>
            <a:xfrm>
              <a:off x="4510473" y="942901"/>
              <a:ext cx="834932" cy="834932"/>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chemeClr val="lt1"/>
                </a:buClr>
                <a:buSzPts val="1400"/>
                <a:buFont typeface="Calibri"/>
                <a:buNone/>
              </a:pPr>
              <a:r>
                <a:rPr b="1" lang="en-US" sz="1400">
                  <a:solidFill>
                    <a:schemeClr val="lt1"/>
                  </a:solidFill>
                  <a:latin typeface="Calibri"/>
                  <a:ea typeface="Calibri"/>
                  <a:cs typeface="Calibri"/>
                  <a:sym typeface="Calibri"/>
                </a:rPr>
                <a:t>Anybody  Anyone</a:t>
              </a:r>
              <a:endParaRPr/>
            </a:p>
          </p:txBody>
        </p:sp>
        <p:sp>
          <p:nvSpPr>
            <p:cNvPr id="213" name="Google Shape;213;p20"/>
            <p:cNvSpPr/>
            <p:nvPr/>
          </p:nvSpPr>
          <p:spPr>
            <a:xfrm rot="1800000">
              <a:off x="4086102" y="2496890"/>
              <a:ext cx="354279" cy="29531"/>
            </a:xfrm>
            <a:custGeom>
              <a:rect b="b" l="l" r="r" t="t"/>
              <a:pathLst>
                <a:path extrusionOk="0" h="120000" w="120000">
                  <a:moveTo>
                    <a:pt x="0" y="59998"/>
                  </a:moveTo>
                  <a:lnTo>
                    <a:pt x="120000" y="59998"/>
                  </a:lnTo>
                </a:path>
              </a:pathLst>
            </a:custGeom>
            <a:noFill/>
            <a:ln cap="flat" cmpd="sng" w="12700">
              <a:solidFill>
                <a:schemeClr val="accent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0"/>
            <p:cNvSpPr txBox="1"/>
            <p:nvPr/>
          </p:nvSpPr>
          <p:spPr>
            <a:xfrm rot="1800000">
              <a:off x="4254385" y="2502799"/>
              <a:ext cx="17713" cy="1771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215" name="Google Shape;215;p20"/>
            <p:cNvSpPr/>
            <p:nvPr/>
          </p:nvSpPr>
          <p:spPr>
            <a:xfrm>
              <a:off x="4337553" y="2305033"/>
              <a:ext cx="1180772" cy="1180772"/>
            </a:xfrm>
            <a:prstGeom prst="ellipse">
              <a:avLst/>
            </a:prstGeom>
            <a:solidFill>
              <a:srgbClr val="CB7C6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0"/>
            <p:cNvSpPr txBox="1"/>
            <p:nvPr/>
          </p:nvSpPr>
          <p:spPr>
            <a:xfrm>
              <a:off x="4510473" y="2477953"/>
              <a:ext cx="834932" cy="834932"/>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chemeClr val="lt1"/>
                </a:buClr>
                <a:buSzPts val="1400"/>
                <a:buFont typeface="Calibri"/>
                <a:buNone/>
              </a:pPr>
              <a:r>
                <a:rPr b="1" lang="en-US" sz="1400">
                  <a:solidFill>
                    <a:schemeClr val="lt1"/>
                  </a:solidFill>
                  <a:latin typeface="Calibri"/>
                  <a:ea typeface="Calibri"/>
                  <a:cs typeface="Calibri"/>
                  <a:sym typeface="Calibri"/>
                </a:rPr>
                <a:t>Any Service Any Business</a:t>
              </a:r>
              <a:endParaRPr/>
            </a:p>
          </p:txBody>
        </p:sp>
        <p:sp>
          <p:nvSpPr>
            <p:cNvPr id="217" name="Google Shape;217;p20"/>
            <p:cNvSpPr/>
            <p:nvPr/>
          </p:nvSpPr>
          <p:spPr>
            <a:xfrm rot="5400000">
              <a:off x="3421405" y="2880654"/>
              <a:ext cx="354279" cy="29531"/>
            </a:xfrm>
            <a:custGeom>
              <a:rect b="b" l="l" r="r" t="t"/>
              <a:pathLst>
                <a:path extrusionOk="0" h="120000" w="120000">
                  <a:moveTo>
                    <a:pt x="0" y="59998"/>
                  </a:moveTo>
                  <a:lnTo>
                    <a:pt x="120000" y="59998"/>
                  </a:lnTo>
                </a:path>
              </a:pathLst>
            </a:custGeom>
            <a:noFill/>
            <a:ln cap="flat" cmpd="sng" w="12700">
              <a:solidFill>
                <a:schemeClr val="accent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0"/>
            <p:cNvSpPr txBox="1"/>
            <p:nvPr/>
          </p:nvSpPr>
          <p:spPr>
            <a:xfrm rot="5400000">
              <a:off x="3589688" y="2886562"/>
              <a:ext cx="17713" cy="1771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219" name="Google Shape;219;p20"/>
            <p:cNvSpPr/>
            <p:nvPr/>
          </p:nvSpPr>
          <p:spPr>
            <a:xfrm>
              <a:off x="3008158" y="3072559"/>
              <a:ext cx="1180772" cy="1180772"/>
            </a:xfrm>
            <a:prstGeom prst="ellipse">
              <a:avLst/>
            </a:prstGeom>
            <a:solidFill>
              <a:srgbClr val="BC857A"/>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0"/>
            <p:cNvSpPr txBox="1"/>
            <p:nvPr/>
          </p:nvSpPr>
          <p:spPr>
            <a:xfrm>
              <a:off x="3181078" y="3245479"/>
              <a:ext cx="834932" cy="834932"/>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chemeClr val="lt1"/>
                </a:buClr>
                <a:buSzPts val="1400"/>
                <a:buFont typeface="Calibri"/>
                <a:buNone/>
              </a:pPr>
              <a:r>
                <a:rPr b="1" lang="en-US" sz="1400">
                  <a:solidFill>
                    <a:schemeClr val="lt1"/>
                  </a:solidFill>
                  <a:latin typeface="Calibri"/>
                  <a:ea typeface="Calibri"/>
                  <a:cs typeface="Calibri"/>
                  <a:sym typeface="Calibri"/>
                </a:rPr>
                <a:t>Any Path Any Network</a:t>
              </a:r>
              <a:endParaRPr/>
            </a:p>
          </p:txBody>
        </p:sp>
        <p:sp>
          <p:nvSpPr>
            <p:cNvPr id="221" name="Google Shape;221;p20"/>
            <p:cNvSpPr/>
            <p:nvPr/>
          </p:nvSpPr>
          <p:spPr>
            <a:xfrm rot="9000000">
              <a:off x="2756707" y="2496890"/>
              <a:ext cx="354279" cy="29531"/>
            </a:xfrm>
            <a:custGeom>
              <a:rect b="b" l="l" r="r" t="t"/>
              <a:pathLst>
                <a:path extrusionOk="0" h="120000" w="120000">
                  <a:moveTo>
                    <a:pt x="0" y="59998"/>
                  </a:moveTo>
                  <a:lnTo>
                    <a:pt x="120000" y="59998"/>
                  </a:lnTo>
                </a:path>
              </a:pathLst>
            </a:custGeom>
            <a:noFill/>
            <a:ln cap="flat" cmpd="sng" w="12700">
              <a:solidFill>
                <a:schemeClr val="accent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0"/>
            <p:cNvSpPr txBox="1"/>
            <p:nvPr/>
          </p:nvSpPr>
          <p:spPr>
            <a:xfrm rot="-1800000">
              <a:off x="2924990" y="2502799"/>
              <a:ext cx="17713" cy="1771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223" name="Google Shape;223;p20"/>
            <p:cNvSpPr/>
            <p:nvPr/>
          </p:nvSpPr>
          <p:spPr>
            <a:xfrm>
              <a:off x="1678764" y="2305033"/>
              <a:ext cx="1180772" cy="1180772"/>
            </a:xfrm>
            <a:prstGeom prst="ellipse">
              <a:avLst/>
            </a:prstGeom>
            <a:solidFill>
              <a:srgbClr val="AF939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0"/>
            <p:cNvSpPr txBox="1"/>
            <p:nvPr/>
          </p:nvSpPr>
          <p:spPr>
            <a:xfrm>
              <a:off x="1851684" y="2477953"/>
              <a:ext cx="834932" cy="834932"/>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chemeClr val="lt1"/>
                </a:buClr>
                <a:buSzPts val="1400"/>
                <a:buFont typeface="Calibri"/>
                <a:buNone/>
              </a:pPr>
              <a:r>
                <a:rPr b="1" lang="en-US" sz="1400">
                  <a:solidFill>
                    <a:schemeClr val="lt1"/>
                  </a:solidFill>
                  <a:latin typeface="Calibri"/>
                  <a:ea typeface="Calibri"/>
                  <a:cs typeface="Calibri"/>
                  <a:sym typeface="Calibri"/>
                </a:rPr>
                <a:t>Any Place  Anywhere</a:t>
              </a:r>
              <a:endParaRPr/>
            </a:p>
          </p:txBody>
        </p:sp>
        <p:sp>
          <p:nvSpPr>
            <p:cNvPr id="225" name="Google Shape;225;p20"/>
            <p:cNvSpPr/>
            <p:nvPr/>
          </p:nvSpPr>
          <p:spPr>
            <a:xfrm rot="-9000000">
              <a:off x="2756707" y="1729364"/>
              <a:ext cx="354279" cy="29531"/>
            </a:xfrm>
            <a:custGeom>
              <a:rect b="b" l="l" r="r" t="t"/>
              <a:pathLst>
                <a:path extrusionOk="0" h="120000" w="120000">
                  <a:moveTo>
                    <a:pt x="0" y="59998"/>
                  </a:moveTo>
                  <a:lnTo>
                    <a:pt x="120000" y="59998"/>
                  </a:lnTo>
                </a:path>
              </a:pathLst>
            </a:custGeom>
            <a:noFill/>
            <a:ln cap="flat" cmpd="sng" w="12700">
              <a:solidFill>
                <a:schemeClr val="accent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0"/>
            <p:cNvSpPr txBox="1"/>
            <p:nvPr/>
          </p:nvSpPr>
          <p:spPr>
            <a:xfrm rot="1800000">
              <a:off x="2924990" y="1735273"/>
              <a:ext cx="17713" cy="1771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227" name="Google Shape;227;p20"/>
            <p:cNvSpPr/>
            <p:nvPr/>
          </p:nvSpPr>
          <p:spPr>
            <a:xfrm>
              <a:off x="1678764" y="769981"/>
              <a:ext cx="1180772" cy="1180772"/>
            </a:xfrm>
            <a:prstGeom prst="ellipse">
              <a:avLst/>
            </a:prstGeom>
            <a:solidFill>
              <a:srgbClr val="A4A4A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0"/>
            <p:cNvSpPr txBox="1"/>
            <p:nvPr/>
          </p:nvSpPr>
          <p:spPr>
            <a:xfrm>
              <a:off x="1851684" y="942901"/>
              <a:ext cx="834932" cy="834932"/>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chemeClr val="lt1"/>
                </a:buClr>
                <a:buSzPts val="1400"/>
                <a:buFont typeface="Calibri"/>
                <a:buNone/>
              </a:pPr>
              <a:r>
                <a:rPr b="1" lang="en-US" sz="1400">
                  <a:solidFill>
                    <a:schemeClr val="lt1"/>
                  </a:solidFill>
                  <a:latin typeface="Calibri"/>
                  <a:ea typeface="Calibri"/>
                  <a:cs typeface="Calibri"/>
                  <a:sym typeface="Calibri"/>
                </a:rPr>
                <a:t>Anytime  Any Context</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1"/>
          <p:cNvSpPr txBox="1"/>
          <p:nvPr>
            <p:ph idx="1" type="body"/>
          </p:nvPr>
        </p:nvSpPr>
        <p:spPr>
          <a:xfrm>
            <a:off x="742146" y="1973179"/>
            <a:ext cx="4631960" cy="3304396"/>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1650"/>
              <a:buNone/>
            </a:pPr>
            <a:r>
              <a:rPr b="1" lang="en-US">
                <a:solidFill>
                  <a:srgbClr val="F27E21"/>
                </a:solidFill>
              </a:rPr>
              <a:t>$1.4 TRILLION by 2021</a:t>
            </a:r>
            <a:br>
              <a:rPr b="1" lang="en-US">
                <a:solidFill>
                  <a:srgbClr val="F27E21"/>
                </a:solidFill>
              </a:rPr>
            </a:br>
            <a:br>
              <a:rPr lang="en-US"/>
            </a:br>
            <a:r>
              <a:rPr b="1" lang="en-US" sz="2000">
                <a:solidFill>
                  <a:schemeClr val="accent2"/>
                </a:solidFill>
              </a:rPr>
              <a:t>! </a:t>
            </a:r>
            <a:r>
              <a:rPr i="1" lang="en-US" sz="2000">
                <a:solidFill>
                  <a:srgbClr val="595959"/>
                </a:solidFill>
              </a:rPr>
              <a:t>IDC: Expects worldwide spending on IoT hardware, software, services, and connectivity to reach $1.4 trillion by 2021.</a:t>
            </a:r>
            <a:endParaRPr/>
          </a:p>
          <a:p>
            <a:pPr indent="0" lvl="0" marL="0" rtl="0" algn="l">
              <a:lnSpc>
                <a:spcPct val="90000"/>
              </a:lnSpc>
              <a:spcBef>
                <a:spcPts val="1000"/>
              </a:spcBef>
              <a:spcAft>
                <a:spcPts val="0"/>
              </a:spcAft>
              <a:buSzPts val="1650"/>
              <a:buNone/>
            </a:pPr>
            <a:r>
              <a:t/>
            </a:r>
            <a:endParaRPr b="1">
              <a:solidFill>
                <a:srgbClr val="F27E21"/>
              </a:solidFill>
            </a:endParaRPr>
          </a:p>
          <a:p>
            <a:pPr indent="0" lvl="0" marL="0" rtl="0" algn="ctr">
              <a:lnSpc>
                <a:spcPct val="90000"/>
              </a:lnSpc>
              <a:spcBef>
                <a:spcPts val="1000"/>
              </a:spcBef>
              <a:spcAft>
                <a:spcPts val="0"/>
              </a:spcAft>
              <a:buSzPts val="1650"/>
              <a:buNone/>
            </a:pPr>
            <a:r>
              <a:rPr b="1" lang="en-US">
                <a:solidFill>
                  <a:srgbClr val="F27E21"/>
                </a:solidFill>
              </a:rPr>
              <a:t>$11.1 TRILLION by 2025</a:t>
            </a:r>
            <a:endParaRPr>
              <a:solidFill>
                <a:srgbClr val="F27E21"/>
              </a:solidFill>
            </a:endParaRPr>
          </a:p>
          <a:p>
            <a:pPr indent="0" lvl="0" marL="0" rtl="0" algn="ctr">
              <a:lnSpc>
                <a:spcPct val="90000"/>
              </a:lnSpc>
              <a:spcBef>
                <a:spcPts val="1000"/>
              </a:spcBef>
              <a:spcAft>
                <a:spcPts val="0"/>
              </a:spcAft>
              <a:buSzPts val="1500"/>
              <a:buNone/>
            </a:pPr>
            <a:r>
              <a:rPr b="1" lang="en-US" sz="2000">
                <a:solidFill>
                  <a:schemeClr val="accent2"/>
                </a:solidFill>
              </a:rPr>
              <a:t>! </a:t>
            </a:r>
            <a:r>
              <a:rPr i="1" lang="en-US" sz="2000">
                <a:solidFill>
                  <a:srgbClr val="595959"/>
                </a:solidFill>
              </a:rPr>
              <a:t>McKinsey: Predicts the IoT will have an $11.1 trillion per year impact by 2025</a:t>
            </a:r>
            <a:endParaRPr/>
          </a:p>
          <a:p>
            <a:pPr indent="0" lvl="0" marL="0" rtl="0" algn="l">
              <a:lnSpc>
                <a:spcPct val="90000"/>
              </a:lnSpc>
              <a:spcBef>
                <a:spcPts val="1000"/>
              </a:spcBef>
              <a:spcAft>
                <a:spcPts val="0"/>
              </a:spcAft>
              <a:buSzPts val="1650"/>
              <a:buNone/>
            </a:pPr>
            <a:r>
              <a:t/>
            </a:r>
            <a:endParaRPr/>
          </a:p>
        </p:txBody>
      </p:sp>
      <p:sp>
        <p:nvSpPr>
          <p:cNvPr id="234" name="Google Shape;234;p21"/>
          <p:cNvSpPr txBox="1"/>
          <p:nvPr>
            <p:ph type="title"/>
          </p:nvPr>
        </p:nvSpPr>
        <p:spPr>
          <a:xfrm>
            <a:off x="650664" y="263774"/>
            <a:ext cx="10779336" cy="9866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58220"/>
              </a:buClr>
              <a:buSzPts val="3000"/>
              <a:buFont typeface="Calibri"/>
              <a:buNone/>
            </a:pPr>
            <a:r>
              <a:rPr lang="en-US"/>
              <a:t>Internet of Things - IoT</a:t>
            </a:r>
            <a:endParaRPr/>
          </a:p>
        </p:txBody>
      </p:sp>
      <p:sp>
        <p:nvSpPr>
          <p:cNvPr id="235" name="Google Shape;235;p21"/>
          <p:cNvSpPr/>
          <p:nvPr/>
        </p:nvSpPr>
        <p:spPr>
          <a:xfrm>
            <a:off x="699052" y="1181100"/>
            <a:ext cx="5618909" cy="4096474"/>
          </a:xfrm>
          <a:prstGeom prst="rect">
            <a:avLst/>
          </a:prstGeom>
          <a:noFill/>
          <a:ln cap="flat" cmpd="sng" w="285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accent2"/>
              </a:solidFill>
              <a:latin typeface="Calibri"/>
              <a:ea typeface="Calibri"/>
              <a:cs typeface="Calibri"/>
              <a:sym typeface="Calibri"/>
            </a:endParaRPr>
          </a:p>
        </p:txBody>
      </p:sp>
      <p:sp>
        <p:nvSpPr>
          <p:cNvPr id="236" name="Google Shape;236;p21"/>
          <p:cNvSpPr txBox="1"/>
          <p:nvPr/>
        </p:nvSpPr>
        <p:spPr>
          <a:xfrm>
            <a:off x="790432" y="1290501"/>
            <a:ext cx="5315856" cy="595449"/>
          </a:xfrm>
          <a:prstGeom prst="rect">
            <a:avLst/>
          </a:prstGeom>
          <a:solidFill>
            <a:schemeClr val="accent2"/>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4000"/>
              <a:buFont typeface="Arial"/>
              <a:buNone/>
            </a:pPr>
            <a:r>
              <a:rPr b="1" i="1" lang="en-US" sz="4000">
                <a:solidFill>
                  <a:schemeClr val="lt1"/>
                </a:solidFill>
                <a:latin typeface="Calibri"/>
                <a:ea typeface="Calibri"/>
                <a:cs typeface="Calibri"/>
                <a:sym typeface="Calibri"/>
              </a:rPr>
              <a:t> Fact box</a:t>
            </a:r>
            <a:endParaRPr b="1" i="1" sz="2200">
              <a:solidFill>
                <a:schemeClr val="lt1"/>
              </a:solidFill>
              <a:latin typeface="Calibri"/>
              <a:ea typeface="Calibri"/>
              <a:cs typeface="Calibri"/>
              <a:sym typeface="Calibri"/>
            </a:endParaRPr>
          </a:p>
        </p:txBody>
      </p:sp>
      <p:pic>
        <p:nvPicPr>
          <p:cNvPr id="237" name="Google Shape;237;p21"/>
          <p:cNvPicPr preferRelativeResize="0"/>
          <p:nvPr/>
        </p:nvPicPr>
        <p:blipFill rotWithShape="1">
          <a:blip r:embed="rId3">
            <a:alphaModFix/>
          </a:blip>
          <a:srcRect b="0" l="0" r="0" t="0"/>
          <a:stretch/>
        </p:blipFill>
        <p:spPr>
          <a:xfrm>
            <a:off x="7180814" y="1397725"/>
            <a:ext cx="4096474" cy="4096474"/>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tics_PPT_templat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