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jibkksrzw1v7gtkKluCv1VOQm1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and Industry 4.0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Transforming the Future of Manufacturing and Automation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Industry 4.0?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Definition: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fourth industrial revolution, where physical and digital systems converge.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Key Features: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Internet of Things (IoT)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Cyber-Physical Systems (CPS)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Big Data Analytics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Automation and Robotics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of Machine Learning in Industry 4.0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How Machine Learning Integrates with Industry 4.0: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Machine Learning (ML) enhances data-driven decision-making in smart factories.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ML algorithms enable predictive maintenance, quality control, and process optimization.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Benefits of ML in Industry 4.0: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Increases operational efficiency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Reduces downtime and maintenance costs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Enhances product quality and customer satisfaction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Applications of Machine Learning in Industry 4.0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Predictive Maintenance: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Uses ML to predict equipment failures before they occur.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Quality Control: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ML models detect defects and ensure high-quality production.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Supply Chain Optimization: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ML algorithms forecast demand, optimize inventory, and reduce logistics costs.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Autonomous Systems: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Enables self-learning and adaptive manufacturing systems.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of Machine Learning in Industry 4.0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Operational Benefits: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Reduced operational costs, increased production efficiency, and minimized human error.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Strategic Benefits: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Enhances agility in responding to market changes, improves decision-making, and fosters innovation.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Customer Benefits: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Improved product quality, faster delivery times, and higher customer satisfaction.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of Implementing ML in Industry 4.0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Data Management: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Collecting, processing, and securing vast amounts of data.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Technical Complexity: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Integration of ML models with legacy systems can be challenging.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Skilled Workforce: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Lack of skilled personnel for implementing and maintaining ML systems.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Cost of Implementation: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High initial investment in technology and infrastructure.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of Machine Learning in Industry 4.0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Advancements in AI and ML will further: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Enable fully autonomous manufacturing systems.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Improve human-machine collaboration for optimized processes.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Drive innovation in areas such as digital twins and IoT-enabled devices.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Key Takeaway: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ML will continue to be a cornerstone of Industry 4.0, shaping the future of smart factories and advanced manufacturing.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