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3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94490"/>
  </p:normalViewPr>
  <p:slideViewPr>
    <p:cSldViewPr snapToGrid="0" snapToObjects="1">
      <p:cViewPr varScale="1">
        <p:scale>
          <a:sx n="51" d="100"/>
          <a:sy n="51" d="100"/>
        </p:scale>
        <p:origin x="906" y="60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4090520" cy="16331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Farhan Sadaf</a:t>
            </a:r>
            <a:endParaRPr lang="en-US" sz="2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Lecturer,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CSE, KUET</a:t>
            </a: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Definite Loops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Iterating over a set of items</a:t>
            </a:r>
            <a:r>
              <a:rPr lang="is-IS" dirty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off!')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911151"/>
            <a:ext cx="4767264" cy="4731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off!')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this loop doing?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More Loop Patterns</a:t>
            </a:r>
            <a:r>
              <a:rPr lang="is-IS" dirty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thing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count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print('Large number',value)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found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053247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b="1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switched 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b="1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smallest,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value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'After',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2381</Words>
  <Application>Microsoft Office PowerPoint</Application>
  <PresentationFormat>Custom</PresentationFormat>
  <Paragraphs>496</Paragraphs>
  <Slides>51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Cabin</vt:lpstr>
      <vt:lpstr>Comic Sans MS</vt:lpstr>
      <vt:lpstr>Courier</vt:lpstr>
      <vt:lpstr>Courier New</vt:lpstr>
      <vt:lpstr>Gill Sans</vt:lpstr>
      <vt:lpstr>ヒラギノ角ゴ ProN W3</vt:lpstr>
      <vt:lpstr>Title &amp; Subtitle</vt:lpstr>
      <vt:lpstr>Loops 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is and is not Operators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dc:creator>safin dipto</dc:creator>
  <cp:lastModifiedBy>Microsoft account</cp:lastModifiedBy>
  <cp:revision>52</cp:revision>
  <dcterms:modified xsi:type="dcterms:W3CDTF">2024-06-03T10:51:03Z</dcterms:modified>
</cp:coreProperties>
</file>