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5" r:id="rId6"/>
    <p:sldId id="29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Bebas Neue" panose="020B0604020202020204" charset="0"/>
      <p:regular r:id="rId11"/>
    </p:embeddedFont>
    <p:embeddedFont>
      <p:font typeface="Comfortaa" panose="020B0604020202020204" charset="0"/>
      <p:regular r:id="rId12"/>
      <p:bold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  <p:embeddedFont>
      <p:font typeface="Source Code Pro Medium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63F876-0AF5-456B-8405-4CB3E53E2440}">
  <a:tblStyle styleId="{9E63F876-0AF5-456B-8405-4CB3E53E2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2CD45B-BDF0-4014-9F06-16946593F3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OOP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" dirty="0"/>
              <a:t>Md. Mehadi Islam, Programmer, KUET</a:t>
            </a:r>
            <a:r>
              <a:rPr lang="en" sz="1400" dirty="0"/>
              <a:t>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OOP!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US" dirty="0"/>
              <a:t>A programming paradigm that models real-world objects. Emphasizes organizing code into objects that represent both data and behavior.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Helps in structuring code that is modular, reusable, and easier to maintain. Real-life examples: cars, animals, employees as objects with properties and behaviors.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17357" y="1350550"/>
            <a:ext cx="2422856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Why OOP?</a:t>
            </a:r>
            <a:endParaRPr sz="3600" b="1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533836" y="136510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504434" y="327511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6597606" y="3500194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Concepts of OOP: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1610075" y="1585615"/>
            <a:ext cx="4209600" cy="438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building blocks of OOP.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2313575" y="2331262"/>
            <a:ext cx="5118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Bundling data and methods into a single unit.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2642101" y="3017291"/>
            <a:ext cx="635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Hiding complex implementation details and showing only the essential features.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007975" y="122319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711475" y="198026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029350" y="2677368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1610075" y="122319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Classes and Objects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313575" y="198026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Encapsulation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2642100" y="267736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Abstraction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308;p33">
            <a:extLst>
              <a:ext uri="{FF2B5EF4-FFF2-40B4-BE49-F238E27FC236}">
                <a16:creationId xmlns:a16="http://schemas.microsoft.com/office/drawing/2014/main" id="{AC51FEBE-9ACC-474A-BBA8-2E157F955A75}"/>
              </a:ext>
            </a:extLst>
          </p:cNvPr>
          <p:cNvSpPr txBox="1">
            <a:spLocks/>
          </p:cNvSpPr>
          <p:nvPr/>
        </p:nvSpPr>
        <p:spPr>
          <a:xfrm>
            <a:off x="2813366" y="3841163"/>
            <a:ext cx="61882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Reusing code by creating new classes from existing ones.</a:t>
            </a:r>
          </a:p>
        </p:txBody>
      </p:sp>
      <p:sp>
        <p:nvSpPr>
          <p:cNvPr id="45" name="Google Shape;309;p33">
            <a:extLst>
              <a:ext uri="{FF2B5EF4-FFF2-40B4-BE49-F238E27FC236}">
                <a16:creationId xmlns:a16="http://schemas.microsoft.com/office/drawing/2014/main" id="{975B67B5-F2AA-4ED1-9DF7-EA3C33057ECE}"/>
              </a:ext>
            </a:extLst>
          </p:cNvPr>
          <p:cNvSpPr txBox="1">
            <a:spLocks/>
          </p:cNvSpPr>
          <p:nvPr/>
        </p:nvSpPr>
        <p:spPr>
          <a:xfrm>
            <a:off x="3121208" y="4496644"/>
            <a:ext cx="5962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Using a single interface to represent different types.</a:t>
            </a:r>
          </a:p>
        </p:txBody>
      </p:sp>
      <p:sp>
        <p:nvSpPr>
          <p:cNvPr id="46" name="Google Shape;311;p33">
            <a:extLst>
              <a:ext uri="{FF2B5EF4-FFF2-40B4-BE49-F238E27FC236}">
                <a16:creationId xmlns:a16="http://schemas.microsoft.com/office/drawing/2014/main" id="{4BE16853-9440-4559-B348-EBB7C50BD917}"/>
              </a:ext>
            </a:extLst>
          </p:cNvPr>
          <p:cNvSpPr txBox="1">
            <a:spLocks/>
          </p:cNvSpPr>
          <p:nvPr/>
        </p:nvSpPr>
        <p:spPr>
          <a:xfrm>
            <a:off x="2206263" y="36085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7" name="Google Shape;312;p33">
            <a:extLst>
              <a:ext uri="{FF2B5EF4-FFF2-40B4-BE49-F238E27FC236}">
                <a16:creationId xmlns:a16="http://schemas.microsoft.com/office/drawing/2014/main" id="{6B2385D5-FD58-466F-8EBA-C94616B68C6F}"/>
              </a:ext>
            </a:extLst>
          </p:cNvPr>
          <p:cNvSpPr txBox="1">
            <a:spLocks/>
          </p:cNvSpPr>
          <p:nvPr/>
        </p:nvSpPr>
        <p:spPr>
          <a:xfrm>
            <a:off x="2527917" y="4249568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8" name="Google Shape;314;p33">
            <a:extLst>
              <a:ext uri="{FF2B5EF4-FFF2-40B4-BE49-F238E27FC236}">
                <a16:creationId xmlns:a16="http://schemas.microsoft.com/office/drawing/2014/main" id="{E6D76834-9975-401F-810D-97FD78351D22}"/>
              </a:ext>
            </a:extLst>
          </p:cNvPr>
          <p:cNvSpPr txBox="1">
            <a:spLocks/>
          </p:cNvSpPr>
          <p:nvPr/>
        </p:nvSpPr>
        <p:spPr>
          <a:xfrm>
            <a:off x="2768249" y="3610430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/>
              <a:t>Inheritance</a:t>
            </a:r>
            <a:r>
              <a:rPr lang="en-US" dirty="0"/>
              <a:t>  </a:t>
            </a:r>
          </a:p>
        </p:txBody>
      </p:sp>
      <p:sp>
        <p:nvSpPr>
          <p:cNvPr id="49" name="Google Shape;315;p33">
            <a:extLst>
              <a:ext uri="{FF2B5EF4-FFF2-40B4-BE49-F238E27FC236}">
                <a16:creationId xmlns:a16="http://schemas.microsoft.com/office/drawing/2014/main" id="{6BCF7F6F-AFF2-458B-8804-05AC387B9A37}"/>
              </a:ext>
            </a:extLst>
          </p:cNvPr>
          <p:cNvSpPr txBox="1">
            <a:spLocks/>
          </p:cNvSpPr>
          <p:nvPr/>
        </p:nvSpPr>
        <p:spPr>
          <a:xfrm>
            <a:off x="3028063" y="423537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/>
              <a:t>Polymorphism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</a:t>
            </a:r>
            <a:r>
              <a:rPr lang="en">
                <a:solidFill>
                  <a:schemeClr val="accent4"/>
                </a:solidFill>
              </a:rPr>
              <a:t>exercise </a:t>
            </a: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objects in the real world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(like a "Car" or "Person") and list potential attributes and behaviors.</a:t>
            </a:r>
            <a:endParaRPr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8" name="Google Shape;1388;p6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 dirty="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9" name="Google Shape;1389;p65"/>
          <p:cNvSpPr/>
          <p:nvPr/>
        </p:nvSpPr>
        <p:spPr>
          <a:xfrm>
            <a:off x="403645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4904325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577220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5853515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65"/>
          <p:cNvSpPr txBox="1"/>
          <p:nvPr/>
        </p:nvSpPr>
        <p:spPr>
          <a:xfrm>
            <a:off x="3488388" y="4393413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186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Comfortaa</vt:lpstr>
      <vt:lpstr>Nunito Light</vt:lpstr>
      <vt:lpstr>Source Code Pro Medium</vt:lpstr>
      <vt:lpstr>Fira Code</vt:lpstr>
      <vt:lpstr>Anaheim</vt:lpstr>
      <vt:lpstr>Arial</vt:lpstr>
      <vt:lpstr>Bebas Neue</vt:lpstr>
      <vt:lpstr>Source Code Pro</vt:lpstr>
      <vt:lpstr>Introduction to Java Programming for High School by Slidesgo</vt:lpstr>
      <vt:lpstr>Introduction to  OOP</vt:lpstr>
      <vt:lpstr>OOP!</vt:lpstr>
      <vt:lpstr>Helps in structuring code that is modular, reusable, and easier to maintain. Real-life examples: cars, animals, employees as objects with properties and behaviors.</vt:lpstr>
      <vt:lpstr>Core Concepts of OOP:</vt:lpstr>
      <vt:lpstr>Practical exercise 01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OOP</dc:title>
  <cp:lastModifiedBy>Mehadi Islam</cp:lastModifiedBy>
  <cp:revision>5</cp:revision>
  <dcterms:modified xsi:type="dcterms:W3CDTF">2024-10-31T06:01:08Z</dcterms:modified>
</cp:coreProperties>
</file>