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9" r:id="rId3"/>
    <p:sldId id="260" r:id="rId4"/>
    <p:sldId id="265" r:id="rId5"/>
    <p:sldId id="291" r:id="rId6"/>
    <p:sldId id="292" r:id="rId7"/>
    <p:sldId id="258" r:id="rId8"/>
    <p:sldId id="293" r:id="rId9"/>
    <p:sldId id="294" r:id="rId10"/>
    <p:sldId id="290" r:id="rId11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13"/>
    </p:embeddedFont>
    <p:embeddedFont>
      <p:font typeface="Anaheim" panose="020B0604020202020204" charset="0"/>
      <p:regular r:id="rId14"/>
      <p:bold r:id="rId15"/>
    </p:embeddedFont>
    <p:embeddedFont>
      <p:font typeface="Bebas Neue" panose="020B0604020202020204" charset="0"/>
      <p:regular r:id="rId16"/>
    </p:embeddedFont>
    <p:embeddedFont>
      <p:font typeface="Comfortaa" panose="020B0604020202020204" charset="0"/>
      <p:regular r:id="rId17"/>
      <p:bold r:id="rId18"/>
    </p:embeddedFont>
    <p:embeddedFont>
      <p:font typeface="Fira Code" panose="020B0809050000020004" pitchFamily="49" charset="0"/>
      <p:regular r:id="rId19"/>
      <p:bold r:id="rId20"/>
    </p:embeddedFont>
    <p:embeddedFont>
      <p:font typeface="Nunito Light" pitchFamily="2" charset="0"/>
      <p:regular r:id="rId21"/>
      <p: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  <p:embeddedFont>
      <p:font typeface="Source Code Pro Medium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63F876-0AF5-456B-8405-4CB3E53E2440}">
  <a:tblStyle styleId="{9E63F876-0AF5-456B-8405-4CB3E53E2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2CD45B-BDF0-4014-9F06-16946593F3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15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599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499" y="1258850"/>
            <a:ext cx="6273589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4"/>
                </a:solidFill>
              </a:rPr>
              <a:t>OOP Class and Objects</a:t>
            </a:r>
            <a:endParaRPr sz="3600"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sz="1400" dirty="0"/>
              <a:t>&lt; </a:t>
            </a:r>
            <a:r>
              <a:rPr lang="en" dirty="0"/>
              <a:t>Md. Mehadi Islam, Programmer, KUET</a:t>
            </a:r>
            <a:r>
              <a:rPr lang="en" sz="1400" dirty="0"/>
              <a:t> 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88" name="Google Shape;1388;p6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Do you have any questions? &gt;</a:t>
            </a:r>
            <a:endParaRPr sz="2000" dirty="0">
              <a:solidFill>
                <a:schemeClr val="l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9" name="Google Shape;1389;p65"/>
          <p:cNvSpPr/>
          <p:nvPr/>
        </p:nvSpPr>
        <p:spPr>
          <a:xfrm>
            <a:off x="403645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65"/>
          <p:cNvSpPr/>
          <p:nvPr/>
        </p:nvSpPr>
        <p:spPr>
          <a:xfrm>
            <a:off x="4904325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5"/>
          <p:cNvSpPr/>
          <p:nvPr/>
        </p:nvSpPr>
        <p:spPr>
          <a:xfrm>
            <a:off x="577220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65"/>
          <p:cNvGrpSpPr/>
          <p:nvPr/>
        </p:nvGrpSpPr>
        <p:grpSpPr>
          <a:xfrm>
            <a:off x="4123599" y="3167535"/>
            <a:ext cx="276012" cy="275991"/>
            <a:chOff x="3368074" y="3882537"/>
            <a:chExt cx="215298" cy="215298"/>
          </a:xfrm>
        </p:grpSpPr>
        <p:sp>
          <p:nvSpPr>
            <p:cNvPr id="1393" name="Google Shape;1393;p6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65"/>
          <p:cNvGrpSpPr/>
          <p:nvPr/>
        </p:nvGrpSpPr>
        <p:grpSpPr>
          <a:xfrm>
            <a:off x="4989631" y="3186243"/>
            <a:ext cx="266790" cy="238574"/>
            <a:chOff x="3824739" y="3890112"/>
            <a:chExt cx="208105" cy="186110"/>
          </a:xfrm>
        </p:grpSpPr>
        <p:sp>
          <p:nvSpPr>
            <p:cNvPr id="1397" name="Google Shape;1397;p6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0" name="Google Shape;1400;p65"/>
          <p:cNvSpPr/>
          <p:nvPr/>
        </p:nvSpPr>
        <p:spPr>
          <a:xfrm>
            <a:off x="5853515" y="318648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65"/>
          <p:cNvSpPr txBox="1"/>
          <p:nvPr/>
        </p:nvSpPr>
        <p:spPr>
          <a:xfrm>
            <a:off x="3488388" y="4393413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Please keep this slide for attribution</a:t>
            </a:r>
            <a:endParaRPr sz="12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OOP!</a:t>
            </a:r>
            <a:endParaRPr dirty="0"/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-US" dirty="0"/>
              <a:t>A programming paradigm that models real-world objects. Emphasizes organizing code into objects that represent both data and behavior.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252575" y="2342755"/>
            <a:ext cx="5700259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 class is a blueprint or template for creating objects. It defines the attributes (properties) and methods (functions) that the objects created from the class will have.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217357" y="1350550"/>
            <a:ext cx="2422856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Class?</a:t>
            </a:r>
            <a:endParaRPr sz="3600" b="1"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533836" y="136510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504434" y="327511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6597606" y="3500194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</a:t>
            </a:r>
            <a:r>
              <a:rPr lang="en">
                <a:solidFill>
                  <a:schemeClr val="accent4"/>
                </a:solidFill>
              </a:rPr>
              <a:t>exercise </a:t>
            </a: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1199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Think of a class as a blueprint for a house. It outlines what the house should look like and what features it will have, but it’s not an actual house itself.</a:t>
            </a:r>
            <a:endParaRPr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672F9-1457-4A61-A24E-8900EBD70F37}"/>
              </a:ext>
            </a:extLst>
          </p:cNvPr>
          <p:cNvSpPr/>
          <p:nvPr/>
        </p:nvSpPr>
        <p:spPr>
          <a:xfrm>
            <a:off x="3620125" y="2728001"/>
            <a:ext cx="4551000" cy="187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class Car:</a:t>
            </a:r>
          </a:p>
          <a:p>
            <a:r>
              <a:rPr lang="en-US" dirty="0">
                <a:solidFill>
                  <a:srgbClr val="002060"/>
                </a:solidFill>
              </a:rPr>
              <a:t>    def __</a:t>
            </a:r>
            <a:r>
              <a:rPr lang="en-US" dirty="0" err="1">
                <a:solidFill>
                  <a:srgbClr val="002060"/>
                </a:solidFill>
              </a:rPr>
              <a:t>init</a:t>
            </a:r>
            <a:r>
              <a:rPr lang="en-US" dirty="0">
                <a:solidFill>
                  <a:srgbClr val="002060"/>
                </a:solidFill>
              </a:rPr>
              <a:t>__(self, make, model, year):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self.make</a:t>
            </a:r>
            <a:r>
              <a:rPr lang="en-US" dirty="0">
                <a:solidFill>
                  <a:srgbClr val="002060"/>
                </a:solidFill>
              </a:rPr>
              <a:t> = make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self.model</a:t>
            </a:r>
            <a:r>
              <a:rPr lang="en-US" dirty="0">
                <a:solidFill>
                  <a:srgbClr val="002060"/>
                </a:solidFill>
              </a:rPr>
              <a:t> = model</a:t>
            </a:r>
          </a:p>
          <a:p>
            <a:r>
              <a:rPr lang="en-US" dirty="0">
                <a:solidFill>
                  <a:srgbClr val="002060"/>
                </a:solidFill>
              </a:rPr>
              <a:t>        </a:t>
            </a:r>
            <a:r>
              <a:rPr lang="en-US" dirty="0" err="1">
                <a:solidFill>
                  <a:srgbClr val="002060"/>
                </a:solidFill>
              </a:rPr>
              <a:t>self.year</a:t>
            </a:r>
            <a:r>
              <a:rPr lang="en-US" dirty="0">
                <a:solidFill>
                  <a:srgbClr val="002060"/>
                </a:solidFill>
              </a:rPr>
              <a:t> = year</a:t>
            </a:r>
          </a:p>
          <a:p>
            <a:r>
              <a:rPr lang="en-US" dirty="0">
                <a:solidFill>
                  <a:srgbClr val="002060"/>
                </a:solidFill>
              </a:rPr>
              <a:t>    </a:t>
            </a:r>
          </a:p>
          <a:p>
            <a:r>
              <a:rPr lang="en-US" dirty="0">
                <a:solidFill>
                  <a:srgbClr val="002060"/>
                </a:solidFill>
              </a:rPr>
              <a:t>    def </a:t>
            </a:r>
            <a:r>
              <a:rPr lang="en-US" dirty="0" err="1">
                <a:solidFill>
                  <a:srgbClr val="002060"/>
                </a:solidFill>
              </a:rPr>
              <a:t>display_info</a:t>
            </a:r>
            <a:r>
              <a:rPr lang="en-US" dirty="0">
                <a:solidFill>
                  <a:srgbClr val="002060"/>
                </a:solidFill>
              </a:rPr>
              <a:t>(self):</a:t>
            </a:r>
          </a:p>
          <a:p>
            <a:r>
              <a:rPr lang="en-US" dirty="0">
                <a:solidFill>
                  <a:srgbClr val="002060"/>
                </a:solidFill>
              </a:rPr>
              <a:t>        print(f"{</a:t>
            </a:r>
            <a:r>
              <a:rPr lang="en-US" dirty="0" err="1">
                <a:solidFill>
                  <a:srgbClr val="002060"/>
                </a:solidFill>
              </a:rPr>
              <a:t>self.year</a:t>
            </a:r>
            <a:r>
              <a:rPr lang="en-US" dirty="0">
                <a:solidFill>
                  <a:srgbClr val="002060"/>
                </a:solidFill>
              </a:rPr>
              <a:t>} {</a:t>
            </a:r>
            <a:r>
              <a:rPr lang="en-US" dirty="0" err="1">
                <a:solidFill>
                  <a:srgbClr val="002060"/>
                </a:solidFill>
              </a:rPr>
              <a:t>self.make</a:t>
            </a:r>
            <a:r>
              <a:rPr lang="en-US" dirty="0">
                <a:solidFill>
                  <a:srgbClr val="002060"/>
                </a:solidFill>
              </a:rPr>
              <a:t>} {</a:t>
            </a:r>
            <a:r>
              <a:rPr lang="en-US" dirty="0" err="1">
                <a:solidFill>
                  <a:srgbClr val="002060"/>
                </a:solidFill>
              </a:rPr>
              <a:t>self.model</a:t>
            </a:r>
            <a:r>
              <a:rPr lang="en-US" dirty="0">
                <a:solidFill>
                  <a:srgbClr val="002060"/>
                </a:solidFill>
              </a:rPr>
              <a:t>}")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2252575" y="2342755"/>
            <a:ext cx="5700259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 instance is an individual object created from a class. It represents a specific example of the class with its own unique data for the defined attributes.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70071" y="1357673"/>
            <a:ext cx="2668829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Instance?</a:t>
            </a:r>
            <a:endParaRPr sz="3600" b="1"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533836" y="1365106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504434" y="327511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6597606" y="3500194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914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</a:t>
            </a:r>
            <a:r>
              <a:rPr lang="en">
                <a:solidFill>
                  <a:schemeClr val="accent4"/>
                </a:solidFill>
              </a:rPr>
              <a:t>exercise </a:t>
            </a:r>
            <a:r>
              <a:rPr lang="en">
                <a:solidFill>
                  <a:schemeClr val="lt2"/>
                </a:solidFill>
              </a:rPr>
              <a:t>01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1199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instance is like an actual house built from the blueprint. Each house can have different colors, owners, or features but they are all built using the same blueprint.</a:t>
            </a:r>
            <a:endParaRPr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672F9-1457-4A61-A24E-8900EBD70F37}"/>
              </a:ext>
            </a:extLst>
          </p:cNvPr>
          <p:cNvSpPr/>
          <p:nvPr/>
        </p:nvSpPr>
        <p:spPr>
          <a:xfrm>
            <a:off x="3620125" y="2728001"/>
            <a:ext cx="4551000" cy="1874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# Creating an instance of the Car class</a:t>
            </a:r>
          </a:p>
          <a:p>
            <a:r>
              <a:rPr lang="en-US" dirty="0" err="1">
                <a:solidFill>
                  <a:srgbClr val="002060"/>
                </a:solidFill>
              </a:rPr>
              <a:t>my_car</a:t>
            </a:r>
            <a:r>
              <a:rPr lang="en-US" dirty="0">
                <a:solidFill>
                  <a:srgbClr val="002060"/>
                </a:solidFill>
              </a:rPr>
              <a:t> = Car("Toyota", "Corolla", 2020)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# Accessing methods and attributes of the instance</a:t>
            </a:r>
          </a:p>
          <a:p>
            <a:r>
              <a:rPr lang="en-US" dirty="0" err="1">
                <a:solidFill>
                  <a:srgbClr val="002060"/>
                </a:solidFill>
              </a:rPr>
              <a:t>my_car.display_info</a:t>
            </a:r>
            <a:r>
              <a:rPr lang="en-US" dirty="0">
                <a:solidFill>
                  <a:srgbClr val="002060"/>
                </a:solidFill>
              </a:rPr>
              <a:t>()  # Output: 2020 Toyota Corolla</a:t>
            </a:r>
          </a:p>
        </p:txBody>
      </p:sp>
    </p:spTree>
    <p:extLst>
      <p:ext uri="{BB962C8B-B14F-4D97-AF65-F5344CB8AC3E}">
        <p14:creationId xmlns:p14="http://schemas.microsoft.com/office/powerpoint/2010/main" val="175651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Concepts of OOP: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16" name="Google Shape;316;p33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BC4C-1187-40EB-839B-3668B04DC33B}"/>
              </a:ext>
            </a:extLst>
          </p:cNvPr>
          <p:cNvSpPr txBox="1"/>
          <p:nvPr/>
        </p:nvSpPr>
        <p:spPr>
          <a:xfrm>
            <a:off x="2287873" y="1662872"/>
            <a:ext cx="66687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Key Differences:</a:t>
            </a:r>
            <a:br>
              <a:rPr lang="en-US" dirty="0">
                <a:solidFill>
                  <a:schemeClr val="accent5"/>
                </a:solidFill>
              </a:rPr>
            </a:b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Definition vs. Realization: </a:t>
            </a:r>
            <a:r>
              <a:rPr lang="en-US" dirty="0">
                <a:solidFill>
                  <a:schemeClr val="tx1"/>
                </a:solidFill>
              </a:rPr>
              <a:t>A class is a definition or template, while an instance is a realization of that class.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Memory: </a:t>
            </a:r>
            <a:r>
              <a:rPr lang="en-US" dirty="0">
                <a:solidFill>
                  <a:schemeClr val="tx1"/>
                </a:solidFill>
              </a:rPr>
              <a:t>A class itself does not hold data specific to individual objects. Instances hold the actual data (e.g., </a:t>
            </a:r>
            <a:r>
              <a:rPr lang="en-US" dirty="0" err="1">
                <a:solidFill>
                  <a:schemeClr val="tx1"/>
                </a:solidFill>
              </a:rPr>
              <a:t>my_car</a:t>
            </a:r>
            <a:r>
              <a:rPr lang="en-US" dirty="0">
                <a:solidFill>
                  <a:schemeClr val="tx1"/>
                </a:solidFill>
              </a:rPr>
              <a:t> holds its own make, model, and year).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Uniqueness: </a:t>
            </a:r>
            <a:r>
              <a:rPr lang="en-US" dirty="0">
                <a:solidFill>
                  <a:schemeClr val="tx1"/>
                </a:solidFill>
              </a:rPr>
              <a:t>There can be many instances of a class, each with different attribute values, while the class itself is defined only once.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5B8C654-3B33-4243-A00F-F4B3B1544E0E}"/>
              </a:ext>
            </a:extLst>
          </p:cNvPr>
          <p:cNvSpPr txBox="1"/>
          <p:nvPr/>
        </p:nvSpPr>
        <p:spPr>
          <a:xfrm>
            <a:off x="209863" y="357691"/>
            <a:ext cx="39948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Objective: </a:t>
            </a:r>
            <a:r>
              <a:rPr lang="en-US" dirty="0">
                <a:solidFill>
                  <a:schemeClr val="accent2"/>
                </a:solidFill>
              </a:rPr>
              <a:t>Create a class and then create multiple instances of that class to demonstrate how they represent unique objects.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393A500-F64C-4AEE-A579-B3EE32F4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03" y="1223053"/>
            <a:ext cx="422722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 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class named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Animal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the following attributes: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species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(string)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(string)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(integer)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an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to initialize these attributes.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method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describe()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prints the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species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animal.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Instances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three instances of the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Animal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dog named "Buddy" that is 5 years old.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cat named "Whiskers" that is 3 years old.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parrot named "Polly" that is 2 years 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Details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the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describe()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for each instance to display their details.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the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of one of the instances and print its details again to show how instances can have unique data.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225780-7FC8-43C4-81DC-F74D51E687D4}"/>
              </a:ext>
            </a:extLst>
          </p:cNvPr>
          <p:cNvSpPr txBox="1"/>
          <p:nvPr/>
        </p:nvSpPr>
        <p:spPr>
          <a:xfrm>
            <a:off x="4572000" y="576722"/>
            <a:ext cx="442209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# Step 1: Define the Animal class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class Animal: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def __</a:t>
            </a:r>
            <a:r>
              <a:rPr lang="en-US" sz="1200" dirty="0" err="1">
                <a:solidFill>
                  <a:schemeClr val="accent5"/>
                </a:solidFill>
              </a:rPr>
              <a:t>init</a:t>
            </a:r>
            <a:r>
              <a:rPr lang="en-US" sz="1200" dirty="0">
                <a:solidFill>
                  <a:schemeClr val="accent5"/>
                </a:solidFill>
              </a:rPr>
              <a:t>__(self, species, name, age):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    </a:t>
            </a:r>
            <a:r>
              <a:rPr lang="en-US" sz="1200" dirty="0" err="1">
                <a:solidFill>
                  <a:schemeClr val="accent5"/>
                </a:solidFill>
              </a:rPr>
              <a:t>self.species</a:t>
            </a:r>
            <a:r>
              <a:rPr lang="en-US" sz="1200" dirty="0">
                <a:solidFill>
                  <a:schemeClr val="accent5"/>
                </a:solidFill>
              </a:rPr>
              <a:t> = species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    self.name = name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    </a:t>
            </a:r>
            <a:r>
              <a:rPr lang="en-US" sz="1200" dirty="0" err="1">
                <a:solidFill>
                  <a:schemeClr val="accent5"/>
                </a:solidFill>
              </a:rPr>
              <a:t>self.age</a:t>
            </a:r>
            <a:r>
              <a:rPr lang="en-US" sz="1200" dirty="0">
                <a:solidFill>
                  <a:schemeClr val="accent5"/>
                </a:solidFill>
              </a:rPr>
              <a:t> = age</a:t>
            </a:r>
          </a:p>
          <a:p>
            <a:endParaRPr lang="en-US" sz="1200" dirty="0">
              <a:solidFill>
                <a:schemeClr val="accent5"/>
              </a:solidFill>
            </a:endParaRPr>
          </a:p>
          <a:p>
            <a:r>
              <a:rPr lang="en-US" sz="1200" dirty="0">
                <a:solidFill>
                  <a:schemeClr val="accent5"/>
                </a:solidFill>
              </a:rPr>
              <a:t>    def describe(self):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        print(f"{self.name} is a {</a:t>
            </a:r>
            <a:r>
              <a:rPr lang="en-US" sz="1200" dirty="0" err="1">
                <a:solidFill>
                  <a:schemeClr val="accent5"/>
                </a:solidFill>
              </a:rPr>
              <a:t>self.age</a:t>
            </a:r>
            <a:r>
              <a:rPr lang="en-US" sz="1200" dirty="0">
                <a:solidFill>
                  <a:schemeClr val="accent5"/>
                </a:solidFill>
              </a:rPr>
              <a:t>}-year-old {</a:t>
            </a:r>
            <a:r>
              <a:rPr lang="en-US" sz="1200" dirty="0" err="1">
                <a:solidFill>
                  <a:schemeClr val="accent5"/>
                </a:solidFill>
              </a:rPr>
              <a:t>self.species</a:t>
            </a:r>
            <a:r>
              <a:rPr lang="en-US" sz="1200" dirty="0">
                <a:solidFill>
                  <a:schemeClr val="accent5"/>
                </a:solidFill>
              </a:rPr>
              <a:t>}.")</a:t>
            </a:r>
          </a:p>
          <a:p>
            <a:endParaRPr lang="en-US" sz="1200" dirty="0">
              <a:solidFill>
                <a:schemeClr val="accent5"/>
              </a:solidFill>
            </a:endParaRPr>
          </a:p>
          <a:p>
            <a:r>
              <a:rPr lang="en-US" sz="1200" dirty="0">
                <a:solidFill>
                  <a:schemeClr val="accent5"/>
                </a:solidFill>
              </a:rPr>
              <a:t># Step 2: Create instances of the Animal class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dog = Animal("Dog", "Buddy", 5)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cat = Animal("Cat", "Whiskers", 3)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parrot = Animal("Parrot", "Polly", 2)</a:t>
            </a:r>
          </a:p>
          <a:p>
            <a:endParaRPr lang="en-US" sz="1200" dirty="0">
              <a:solidFill>
                <a:schemeClr val="accent5"/>
              </a:solidFill>
            </a:endParaRPr>
          </a:p>
          <a:p>
            <a:r>
              <a:rPr lang="en-US" sz="1200" dirty="0">
                <a:solidFill>
                  <a:schemeClr val="accent5"/>
                </a:solidFill>
              </a:rPr>
              <a:t># Step 3: Call the describe method</a:t>
            </a:r>
          </a:p>
          <a:p>
            <a:r>
              <a:rPr lang="en-US" sz="1200" dirty="0" err="1">
                <a:solidFill>
                  <a:schemeClr val="accent5"/>
                </a:solidFill>
              </a:rPr>
              <a:t>dog.describe</a:t>
            </a:r>
            <a:r>
              <a:rPr lang="en-US" sz="1200" dirty="0">
                <a:solidFill>
                  <a:schemeClr val="accent5"/>
                </a:solidFill>
              </a:rPr>
              <a:t>()       # Output: Buddy is a 5-year-old Dog.</a:t>
            </a:r>
          </a:p>
          <a:p>
            <a:r>
              <a:rPr lang="en-US" sz="1200" dirty="0" err="1">
                <a:solidFill>
                  <a:schemeClr val="accent5"/>
                </a:solidFill>
              </a:rPr>
              <a:t>cat.describe</a:t>
            </a:r>
            <a:r>
              <a:rPr lang="en-US" sz="1200" dirty="0">
                <a:solidFill>
                  <a:schemeClr val="accent5"/>
                </a:solidFill>
              </a:rPr>
              <a:t>()       # Output: Whiskers is a 3-year-old Cat.</a:t>
            </a:r>
          </a:p>
          <a:p>
            <a:r>
              <a:rPr lang="en-US" sz="1200" dirty="0" err="1">
                <a:solidFill>
                  <a:schemeClr val="accent5"/>
                </a:solidFill>
              </a:rPr>
              <a:t>parrot.describe</a:t>
            </a:r>
            <a:r>
              <a:rPr lang="en-US" sz="1200" dirty="0">
                <a:solidFill>
                  <a:schemeClr val="accent5"/>
                </a:solidFill>
              </a:rPr>
              <a:t>()    # Output: Polly is a 2-year-old Parrot.</a:t>
            </a:r>
          </a:p>
          <a:p>
            <a:endParaRPr lang="en-US" sz="1200" dirty="0">
              <a:solidFill>
                <a:schemeClr val="accent5"/>
              </a:solidFill>
            </a:endParaRPr>
          </a:p>
          <a:p>
            <a:r>
              <a:rPr lang="en-US" sz="1200" dirty="0">
                <a:solidFill>
                  <a:schemeClr val="accent5"/>
                </a:solidFill>
              </a:rPr>
              <a:t># Step 4: Modify an instance's attribute and print again</a:t>
            </a:r>
          </a:p>
          <a:p>
            <a:r>
              <a:rPr lang="en-US" sz="1200" dirty="0" err="1">
                <a:solidFill>
                  <a:schemeClr val="accent5"/>
                </a:solidFill>
              </a:rPr>
              <a:t>dog.age</a:t>
            </a:r>
            <a:r>
              <a:rPr lang="en-US" sz="1200" dirty="0">
                <a:solidFill>
                  <a:schemeClr val="accent5"/>
                </a:solidFill>
              </a:rPr>
              <a:t> = 6</a:t>
            </a:r>
          </a:p>
          <a:p>
            <a:r>
              <a:rPr lang="en-US" sz="1200" dirty="0" err="1">
                <a:solidFill>
                  <a:schemeClr val="accent5"/>
                </a:solidFill>
              </a:rPr>
              <a:t>dog.describe</a:t>
            </a:r>
            <a:r>
              <a:rPr lang="en-US" sz="1200" dirty="0">
                <a:solidFill>
                  <a:schemeClr val="accent5"/>
                </a:solidFill>
              </a:rPr>
              <a:t>()       # Output: Buddy is a 6-year-old Dog.</a:t>
            </a:r>
          </a:p>
        </p:txBody>
      </p:sp>
    </p:spTree>
    <p:extLst>
      <p:ext uri="{BB962C8B-B14F-4D97-AF65-F5344CB8AC3E}">
        <p14:creationId xmlns:p14="http://schemas.microsoft.com/office/powerpoint/2010/main" val="425458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1C6A-E30D-4A3C-A700-28B340C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695CE-B158-4DFA-B656-407233B60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 a method speak() to the Animal class that prints a unique sound based on the species (e.g., "Woof" for dogs, "Meow" for cats, "Squawk" for parrots).</a:t>
            </a:r>
          </a:p>
          <a:p>
            <a:r>
              <a:rPr lang="en-US" dirty="0"/>
              <a:t>Test this method by calling speak() on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11254203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818</Words>
  <Application>Microsoft Office PowerPoint</Application>
  <PresentationFormat>On-screen Show (16:9)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Source Code Pro Medium</vt:lpstr>
      <vt:lpstr>Source Code Pro</vt:lpstr>
      <vt:lpstr>Comfortaa</vt:lpstr>
      <vt:lpstr>Bebas Neue</vt:lpstr>
      <vt:lpstr>Fira Code</vt:lpstr>
      <vt:lpstr>Nunito Light</vt:lpstr>
      <vt:lpstr>Arial Unicode MS</vt:lpstr>
      <vt:lpstr>Anaheim</vt:lpstr>
      <vt:lpstr>Introduction to Java Programming for High School by Slidesgo</vt:lpstr>
      <vt:lpstr>Introduction to OOP Class and Objects</vt:lpstr>
      <vt:lpstr>OOP!</vt:lpstr>
      <vt:lpstr>A class is a blueprint or template for creating objects. It defines the attributes (properties) and methods (functions) that the objects created from the class will have.</vt:lpstr>
      <vt:lpstr>Practical exercise 01</vt:lpstr>
      <vt:lpstr>An instance is an individual object created from a class. It represents a specific example of the class with its own unique data for the defined attributes.</vt:lpstr>
      <vt:lpstr>Practical exercise 01</vt:lpstr>
      <vt:lpstr>Core Concepts of OOP:</vt:lpstr>
      <vt:lpstr>PowerPoint Presentation</vt:lpstr>
      <vt:lpstr>Challenge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OOP</dc:title>
  <cp:lastModifiedBy>Mehadi Islam</cp:lastModifiedBy>
  <cp:revision>8</cp:revision>
  <dcterms:modified xsi:type="dcterms:W3CDTF">2024-11-11T10:16:21Z</dcterms:modified>
</cp:coreProperties>
</file>