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E4DA-C95B-48A3-AC7B-D2BDD3812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3579B-EDEE-408C-B6E6-D7093F56D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06A00-4262-44BB-82D7-544259FE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53B-2B0B-4731-8EBC-E32913C75AA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EEDAD-2DBB-4978-974D-0DAC4197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1A63-F0D3-49F7-8A77-5456C08B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E636-0123-4254-9D9F-57B56DF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7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62A7-EF1B-4D4E-A67C-0E60A200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D7865-C280-4AAB-8A10-4B014B333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2F625-116B-4259-BFFD-DD4EBEA2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53B-2B0B-4731-8EBC-E32913C75AA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16E75-C2F9-4111-9E31-EC95242D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73C-4966-47A8-8CC1-0A931D57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E636-0123-4254-9D9F-57B56DF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6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92909-D888-408D-99C6-8B8B58DF3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538F0-5DFB-4057-86CE-849F7A0C7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70FDD-140E-49FE-824B-CAF38062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53B-2B0B-4731-8EBC-E32913C75AA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4E1CA-B0DE-4BB4-9FE6-89262374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ACC68-F629-4926-AE57-8A1E598D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E636-0123-4254-9D9F-57B56DF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8F75-D69A-4795-BE52-4FD8B69F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37757-F112-4B78-8446-473A4469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A4615-0F15-4C7A-A64B-0AAFA221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53B-2B0B-4731-8EBC-E32913C75AA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074F-6934-4FBE-9C3D-E3D0FC36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26E2-D256-473F-B311-18B34B65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E636-0123-4254-9D9F-57B56DF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3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5712-E73F-476F-A697-FCC7DF88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43605-79C5-4281-9671-4D53FEAC2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A70EA-775B-4372-98B6-E28230788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53B-2B0B-4731-8EBC-E32913C75AA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8958-D71C-4BAF-B9F7-2F645B77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5400-04B9-4D6C-94D9-DEBD8E9F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E636-0123-4254-9D9F-57B56DF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0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E0A4-5A9A-4A6F-BA8C-C6DC07C7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B6E0-2AE3-48D3-BC4B-ECCBA2AF1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401E7-A1BE-4A08-8275-F69A09339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A2FD1-80F4-49DF-B11E-9831E2F6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53B-2B0B-4731-8EBC-E32913C75AA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C15B7-0FDA-4A45-869A-A2C5ADF6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94B2C-472B-491C-B2E7-850C47E3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E636-0123-4254-9D9F-57B56DF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F886-5C86-4462-B6B8-5F008E31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F7D4B-C5B3-4E2E-9C16-3AF1F81DF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58EA3-95A3-4A5D-BBD4-B8C551CEB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AE7A8-25FB-46DF-A124-1C623592F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C8ED9-F57F-4D88-A1F7-22DC1E6AA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A1C36-FF6A-4A10-B776-94D51991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53B-2B0B-4731-8EBC-E32913C75AA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94A35-5182-4628-90ED-583B5CAA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BA90F-6FA8-468D-B409-76B60495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E636-0123-4254-9D9F-57B56DF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2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616C-70E3-480D-A68A-1A28CBF3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B31C20-C85E-4281-A4FB-CF8C8D191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53B-2B0B-4731-8EBC-E32913C75AA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17D76-F326-4A1F-8C94-37986A33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1E32F-D22E-465E-8988-5F3128E1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E636-0123-4254-9D9F-57B56DF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9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4E641-9C72-4209-BA92-16BE637B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53B-2B0B-4731-8EBC-E32913C75AA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5A2B8-DAB3-4CCB-BE80-B2074D6C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A745-7B59-4508-9B19-78B93ED3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E636-0123-4254-9D9F-57B56DF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1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84A0-05DF-47A2-A735-79FBAA06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4846-4EED-4AF4-92BB-109CB2C7F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D2866-6C29-4EFA-9D99-C5A2155F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352B1-4C54-4B3F-89A2-9F5F9FA6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53B-2B0B-4731-8EBC-E32913C75AA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4D286-57B5-4AFA-99E9-6A4C8F1F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7C930-1F4E-4045-AD9F-FABD1927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E636-0123-4254-9D9F-57B56DF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2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9D0C-80F6-4C7D-B523-7F4B1D5C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64E86-5E94-4965-9BB8-D740C49EC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50F07-2810-4F24-8F73-3FBE33D81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EEF35-ACD5-4692-ABC4-FC205488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B53B-2B0B-4731-8EBC-E32913C75AA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1017B-598A-432B-8014-9D14CB79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DC357-08E0-46FC-9F37-CF1015A6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CE636-0123-4254-9D9F-57B56DF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5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9A113-81D1-4153-88A5-2F5AD3A0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A72A-76E1-40E7-A231-DB921AA46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71E35-DE04-4979-A151-C31D8EC04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B53B-2B0B-4731-8EBC-E32913C75AA7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017A0-5DE8-4D2B-8DDA-A0022749D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C4DF-A26B-4ED9-93D6-C41EC9639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CE636-0123-4254-9D9F-57B56DFC2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5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FBCD-B333-49BA-8A3A-0C7279695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Array and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C8C3C-61DA-4A2C-A60A-B3EB3F0A1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Engr. Md. Mehadi Islam</a:t>
            </a:r>
          </a:p>
        </p:txBody>
      </p:sp>
    </p:spTree>
    <p:extLst>
      <p:ext uri="{BB962C8B-B14F-4D97-AF65-F5344CB8AC3E}">
        <p14:creationId xmlns:p14="http://schemas.microsoft.com/office/powerpoint/2010/main" val="73337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3585-D8B3-4496-ABD2-C3D6EB45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5F1E-410A-473A-9523-0623CEF2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Teach how to use arrays (lists) to manage collections of data in OOP.</a:t>
            </a:r>
          </a:p>
          <a:p>
            <a:r>
              <a:rPr lang="en-US" dirty="0"/>
              <a:t>Example Scenario: Create a Student class to manage a list of grades.</a:t>
            </a:r>
          </a:p>
          <a:p>
            <a:r>
              <a:rPr lang="en-US" dirty="0"/>
              <a:t>Steps: Define the class Student with name and an empty grades list as attributes.</a:t>
            </a:r>
          </a:p>
          <a:p>
            <a:r>
              <a:rPr lang="en-US" dirty="0"/>
              <a:t>Add a method </a:t>
            </a:r>
            <a:r>
              <a:rPr lang="en-US" dirty="0" err="1"/>
              <a:t>add_grade</a:t>
            </a:r>
            <a:r>
              <a:rPr lang="en-US" dirty="0"/>
              <a:t> to append grades to the list.</a:t>
            </a:r>
          </a:p>
          <a:p>
            <a:r>
              <a:rPr lang="en-US" dirty="0"/>
              <a:t>Add a method </a:t>
            </a:r>
            <a:r>
              <a:rPr lang="en-US" dirty="0" err="1"/>
              <a:t>average_grade</a:t>
            </a:r>
            <a:r>
              <a:rPr lang="en-US" dirty="0"/>
              <a:t> to compute the average using a loop.</a:t>
            </a:r>
          </a:p>
        </p:txBody>
      </p:sp>
    </p:spTree>
    <p:extLst>
      <p:ext uri="{BB962C8B-B14F-4D97-AF65-F5344CB8AC3E}">
        <p14:creationId xmlns:p14="http://schemas.microsoft.com/office/powerpoint/2010/main" val="392189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851E-31BF-4C9E-8E7D-15FB4D9A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8E98-712C-4C77-B09D-1A7F640DF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/>
              <a:t>class Student:</a:t>
            </a:r>
          </a:p>
          <a:p>
            <a:pPr marL="0" indent="0">
              <a:buNone/>
            </a:pPr>
            <a:r>
              <a:rPr lang="en-US" sz="7200" dirty="0"/>
              <a:t>    def __</a:t>
            </a:r>
            <a:r>
              <a:rPr lang="en-US" sz="7200" dirty="0" err="1"/>
              <a:t>init</a:t>
            </a:r>
            <a:r>
              <a:rPr lang="en-US" sz="7200" dirty="0"/>
              <a:t>__(self, name):</a:t>
            </a:r>
          </a:p>
          <a:p>
            <a:pPr marL="0" indent="0">
              <a:buNone/>
            </a:pPr>
            <a:r>
              <a:rPr lang="en-US" sz="7200" dirty="0"/>
              <a:t>        self.name = name</a:t>
            </a:r>
          </a:p>
          <a:p>
            <a:pPr marL="0" indent="0">
              <a:buNone/>
            </a:pPr>
            <a:r>
              <a:rPr lang="en-US" sz="7200" dirty="0"/>
              <a:t>        </a:t>
            </a:r>
            <a:r>
              <a:rPr lang="en-US" sz="7200" dirty="0" err="1"/>
              <a:t>self.grades</a:t>
            </a:r>
            <a:r>
              <a:rPr lang="en-US" sz="7200" dirty="0"/>
              <a:t> = []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def </a:t>
            </a:r>
            <a:r>
              <a:rPr lang="en-US" sz="7200" dirty="0" err="1"/>
              <a:t>add_grade</a:t>
            </a:r>
            <a:r>
              <a:rPr lang="en-US" sz="7200" dirty="0"/>
              <a:t>(self, grade):</a:t>
            </a:r>
          </a:p>
          <a:p>
            <a:pPr marL="0" indent="0">
              <a:buNone/>
            </a:pPr>
            <a:r>
              <a:rPr lang="en-US" sz="7200" dirty="0"/>
              <a:t>        </a:t>
            </a:r>
            <a:r>
              <a:rPr lang="en-US" sz="7200" dirty="0" err="1"/>
              <a:t>self.grades.append</a:t>
            </a:r>
            <a:r>
              <a:rPr lang="en-US" sz="7200" dirty="0"/>
              <a:t>(grade)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   def </a:t>
            </a:r>
            <a:r>
              <a:rPr lang="en-US" sz="7200" dirty="0" err="1"/>
              <a:t>average_grade</a:t>
            </a:r>
            <a:r>
              <a:rPr lang="en-US" sz="7200" dirty="0"/>
              <a:t>(self):</a:t>
            </a:r>
          </a:p>
          <a:p>
            <a:pPr marL="0" indent="0">
              <a:buNone/>
            </a:pPr>
            <a:r>
              <a:rPr lang="en-US" sz="7200" dirty="0"/>
              <a:t>        total = 0</a:t>
            </a:r>
          </a:p>
          <a:p>
            <a:pPr marL="0" indent="0">
              <a:buNone/>
            </a:pPr>
            <a:r>
              <a:rPr lang="en-US" sz="7200" dirty="0"/>
              <a:t>        for grade in </a:t>
            </a:r>
            <a:r>
              <a:rPr lang="en-US" sz="7200" dirty="0" err="1"/>
              <a:t>self.grades</a:t>
            </a:r>
            <a:r>
              <a:rPr lang="en-US" sz="7200" dirty="0"/>
              <a:t>:</a:t>
            </a:r>
          </a:p>
          <a:p>
            <a:pPr marL="0" indent="0">
              <a:buNone/>
            </a:pPr>
            <a:r>
              <a:rPr lang="en-US" sz="7200" dirty="0"/>
              <a:t>            total += grade</a:t>
            </a:r>
          </a:p>
          <a:p>
            <a:pPr marL="0" indent="0">
              <a:buNone/>
            </a:pPr>
            <a:r>
              <a:rPr lang="en-US" sz="7200" dirty="0"/>
              <a:t>        return total / </a:t>
            </a:r>
            <a:r>
              <a:rPr lang="en-US" sz="7200" dirty="0" err="1"/>
              <a:t>len</a:t>
            </a:r>
            <a:r>
              <a:rPr lang="en-US" sz="7200" dirty="0"/>
              <a:t>(</a:t>
            </a:r>
            <a:r>
              <a:rPr lang="en-US" sz="7200" dirty="0" err="1"/>
              <a:t>self.grades</a:t>
            </a:r>
            <a:r>
              <a:rPr lang="en-US" sz="7200" dirty="0"/>
              <a:t>) if </a:t>
            </a:r>
            <a:r>
              <a:rPr lang="en-US" sz="7200" dirty="0" err="1"/>
              <a:t>self.grades</a:t>
            </a:r>
            <a:r>
              <a:rPr lang="en-US" sz="7200" dirty="0"/>
              <a:t> else 0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# Test it</a:t>
            </a:r>
          </a:p>
          <a:p>
            <a:pPr marL="0" indent="0">
              <a:buNone/>
            </a:pPr>
            <a:r>
              <a:rPr lang="en-US" sz="7200" dirty="0"/>
              <a:t>student = Student("Bob")</a:t>
            </a:r>
          </a:p>
          <a:p>
            <a:pPr marL="0" indent="0">
              <a:buNone/>
            </a:pPr>
            <a:r>
              <a:rPr lang="en-US" sz="7200" dirty="0" err="1"/>
              <a:t>student.add_grade</a:t>
            </a:r>
            <a:r>
              <a:rPr lang="en-US" sz="7200" dirty="0"/>
              <a:t>(90)</a:t>
            </a:r>
          </a:p>
          <a:p>
            <a:pPr marL="0" indent="0">
              <a:buNone/>
            </a:pPr>
            <a:r>
              <a:rPr lang="en-US" sz="7200" dirty="0" err="1"/>
              <a:t>student.add_grade</a:t>
            </a:r>
            <a:r>
              <a:rPr lang="en-US" sz="7200" dirty="0"/>
              <a:t>(80)</a:t>
            </a:r>
          </a:p>
          <a:p>
            <a:pPr marL="0" indent="0">
              <a:buNone/>
            </a:pPr>
            <a:r>
              <a:rPr lang="en-US" sz="7200" dirty="0" err="1"/>
              <a:t>student.add_grade</a:t>
            </a:r>
            <a:r>
              <a:rPr lang="en-US" sz="7200" dirty="0"/>
              <a:t>(85)</a:t>
            </a:r>
          </a:p>
          <a:p>
            <a:pPr marL="0" indent="0">
              <a:buNone/>
            </a:pPr>
            <a:r>
              <a:rPr lang="en-US" sz="7200" dirty="0"/>
              <a:t>print(f"{student.name}'s Average Grade: {</a:t>
            </a:r>
            <a:r>
              <a:rPr lang="en-US" sz="7200" dirty="0" err="1"/>
              <a:t>student.average_grade</a:t>
            </a:r>
            <a:r>
              <a:rPr lang="en-US" sz="7200" dirty="0"/>
              <a:t>()}")</a:t>
            </a:r>
          </a:p>
          <a:p>
            <a:pPr marL="0" indent="0">
              <a:buNone/>
            </a:pPr>
            <a:endParaRPr lang="en-US" sz="7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52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3C21-607A-49B9-A4BF-914122BE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8BB6-EC45-473D-B50B-75975F5A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Teach how to use dictionaries to store key-value pairs in OOP.</a:t>
            </a:r>
          </a:p>
          <a:p>
            <a:r>
              <a:rPr lang="en-US" dirty="0"/>
              <a:t>Example Scenario: Create a Classroom class to manage multiple students and their grades.</a:t>
            </a:r>
          </a:p>
          <a:p>
            <a:r>
              <a:rPr lang="en-US" dirty="0"/>
              <a:t>Steps: Define a class Classroom with a dictionary students to store student names as keys and grades as values.</a:t>
            </a:r>
          </a:p>
          <a:p>
            <a:r>
              <a:rPr lang="en-US" dirty="0"/>
              <a:t>Add methods to: Add a student.</a:t>
            </a:r>
          </a:p>
          <a:p>
            <a:r>
              <a:rPr lang="en-US" dirty="0"/>
              <a:t>Add grades to a student.</a:t>
            </a:r>
          </a:p>
          <a:p>
            <a:r>
              <a:rPr lang="en-US" dirty="0"/>
              <a:t>Display all students and their grades.</a:t>
            </a:r>
          </a:p>
        </p:txBody>
      </p:sp>
    </p:spTree>
    <p:extLst>
      <p:ext uri="{BB962C8B-B14F-4D97-AF65-F5344CB8AC3E}">
        <p14:creationId xmlns:p14="http://schemas.microsoft.com/office/powerpoint/2010/main" val="52864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4696-88C2-4D68-A010-0F3975A2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15AB-82ED-4EC8-946B-5BFC965FB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Classroom: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self.students</a:t>
            </a:r>
            <a:r>
              <a:rPr lang="en-US" dirty="0"/>
              <a:t> =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add_student</a:t>
            </a:r>
            <a:r>
              <a:rPr lang="en-US" dirty="0"/>
              <a:t>(self, </a:t>
            </a:r>
            <a:r>
              <a:rPr lang="en-US" dirty="0" err="1"/>
              <a:t>student_name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self.students</a:t>
            </a:r>
            <a:r>
              <a:rPr lang="en-US" dirty="0"/>
              <a:t>[</a:t>
            </a:r>
            <a:r>
              <a:rPr lang="en-US" dirty="0" err="1"/>
              <a:t>student_name</a:t>
            </a:r>
            <a:r>
              <a:rPr lang="en-US" dirty="0"/>
              <a:t>] = []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add_grade</a:t>
            </a:r>
            <a:r>
              <a:rPr lang="en-US" dirty="0"/>
              <a:t>(self, </a:t>
            </a:r>
            <a:r>
              <a:rPr lang="en-US" dirty="0" err="1"/>
              <a:t>student_name</a:t>
            </a:r>
            <a:r>
              <a:rPr lang="en-US" dirty="0"/>
              <a:t>, grade):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student_name</a:t>
            </a:r>
            <a:r>
              <a:rPr lang="en-US" dirty="0"/>
              <a:t> in </a:t>
            </a:r>
            <a:r>
              <a:rPr lang="en-US" dirty="0" err="1"/>
              <a:t>self.students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self.students</a:t>
            </a:r>
            <a:r>
              <a:rPr lang="en-US" dirty="0"/>
              <a:t>[</a:t>
            </a:r>
            <a:r>
              <a:rPr lang="en-US" dirty="0" err="1"/>
              <a:t>student_name</a:t>
            </a:r>
            <a:r>
              <a:rPr lang="en-US" dirty="0"/>
              <a:t>].append(grade)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display_students</a:t>
            </a:r>
            <a:r>
              <a:rPr lang="en-US" dirty="0"/>
              <a:t>(self):</a:t>
            </a:r>
          </a:p>
          <a:p>
            <a:pPr marL="0" indent="0">
              <a:buNone/>
            </a:pPr>
            <a:r>
              <a:rPr lang="en-US" dirty="0"/>
              <a:t>        for student, grades in </a:t>
            </a:r>
            <a:r>
              <a:rPr lang="en-US" dirty="0" err="1"/>
              <a:t>self.students.items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   print(f"{student}: {grades}")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Test it</a:t>
            </a:r>
          </a:p>
          <a:p>
            <a:pPr marL="0" indent="0">
              <a:buNone/>
            </a:pPr>
            <a:r>
              <a:rPr lang="en-US" dirty="0"/>
              <a:t>classroom = Classroom()</a:t>
            </a:r>
          </a:p>
          <a:p>
            <a:pPr marL="0" indent="0">
              <a:buNone/>
            </a:pPr>
            <a:r>
              <a:rPr lang="en-US" dirty="0" err="1"/>
              <a:t>classroom.add_student</a:t>
            </a:r>
            <a:r>
              <a:rPr lang="en-US" dirty="0"/>
              <a:t>("Alice")</a:t>
            </a:r>
          </a:p>
          <a:p>
            <a:pPr marL="0" indent="0">
              <a:buNone/>
            </a:pPr>
            <a:r>
              <a:rPr lang="en-US" dirty="0" err="1"/>
              <a:t>classroom.add_grade</a:t>
            </a:r>
            <a:r>
              <a:rPr lang="en-US" dirty="0"/>
              <a:t>("Alice", 95)</a:t>
            </a:r>
          </a:p>
          <a:p>
            <a:pPr marL="0" indent="0">
              <a:buNone/>
            </a:pPr>
            <a:r>
              <a:rPr lang="en-US" dirty="0" err="1"/>
              <a:t>classroom.add_student</a:t>
            </a:r>
            <a:r>
              <a:rPr lang="en-US" dirty="0"/>
              <a:t>("Bob")</a:t>
            </a:r>
          </a:p>
          <a:p>
            <a:pPr marL="0" indent="0">
              <a:buNone/>
            </a:pPr>
            <a:r>
              <a:rPr lang="en-US" dirty="0" err="1"/>
              <a:t>classroom.add_grade</a:t>
            </a:r>
            <a:r>
              <a:rPr lang="en-US" dirty="0"/>
              <a:t>("Bob", 87)</a:t>
            </a:r>
          </a:p>
          <a:p>
            <a:pPr marL="0" indent="0">
              <a:buNone/>
            </a:pPr>
            <a:r>
              <a:rPr lang="en-US" dirty="0" err="1"/>
              <a:t>classroom.display_students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9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BEB4-4F11-4453-932A-2A0CDE60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A674F-CA4D-40DA-A06F-4DB35C01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Teach how to combine arrays and dictionaries for more complex data management.</a:t>
            </a:r>
          </a:p>
          <a:p>
            <a:r>
              <a:rPr lang="en-US" dirty="0"/>
              <a:t>Example Scenario: Create a School class to manage multiple classrooms.</a:t>
            </a:r>
          </a:p>
          <a:p>
            <a:r>
              <a:rPr lang="en-US" dirty="0"/>
              <a:t>Steps: Define the School class with a dictionary classrooms.</a:t>
            </a:r>
          </a:p>
          <a:p>
            <a:r>
              <a:rPr lang="en-US" dirty="0"/>
              <a:t>Add methods to: Add a new classroom.</a:t>
            </a:r>
          </a:p>
          <a:p>
            <a:r>
              <a:rPr lang="en-US" dirty="0"/>
              <a:t>Add students to specific classrooms.</a:t>
            </a:r>
          </a:p>
          <a:p>
            <a:r>
              <a:rPr lang="en-US" dirty="0"/>
              <a:t>Add grades to a student in a specific classroom.</a:t>
            </a:r>
          </a:p>
        </p:txBody>
      </p:sp>
    </p:spTree>
    <p:extLst>
      <p:ext uri="{BB962C8B-B14F-4D97-AF65-F5344CB8AC3E}">
        <p14:creationId xmlns:p14="http://schemas.microsoft.com/office/powerpoint/2010/main" val="219326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914C-1D84-490D-9C69-17F6A423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A9E5C-259F-43A4-BB7B-F4274ADF9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School:</a:t>
            </a:r>
          </a:p>
          <a:p>
            <a:pPr marL="0" indent="0">
              <a:buNone/>
            </a:pPr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self.classrooms</a:t>
            </a:r>
            <a:r>
              <a:rPr lang="en-US" dirty="0"/>
              <a:t> = {}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add_classroom</a:t>
            </a:r>
            <a:r>
              <a:rPr lang="en-US" dirty="0"/>
              <a:t>(self, </a:t>
            </a:r>
            <a:r>
              <a:rPr lang="en-US" dirty="0" err="1"/>
              <a:t>classroom_name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self.classrooms</a:t>
            </a:r>
            <a:r>
              <a:rPr lang="en-US" dirty="0"/>
              <a:t>[</a:t>
            </a:r>
            <a:r>
              <a:rPr lang="en-US" dirty="0" err="1"/>
              <a:t>classroom_name</a:t>
            </a:r>
            <a:r>
              <a:rPr lang="en-US" dirty="0"/>
              <a:t>] = Classroom()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add_student_to_classroom</a:t>
            </a:r>
            <a:r>
              <a:rPr lang="en-US" dirty="0"/>
              <a:t>(self, </a:t>
            </a:r>
            <a:r>
              <a:rPr lang="en-US" dirty="0" err="1"/>
              <a:t>classroom_name</a:t>
            </a:r>
            <a:r>
              <a:rPr lang="en-US" dirty="0"/>
              <a:t>, </a:t>
            </a:r>
            <a:r>
              <a:rPr lang="en-US" dirty="0" err="1"/>
              <a:t>student_name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classroom_name</a:t>
            </a:r>
            <a:r>
              <a:rPr lang="en-US" dirty="0"/>
              <a:t> in </a:t>
            </a:r>
            <a:r>
              <a:rPr lang="en-US" dirty="0" err="1"/>
              <a:t>self.classrooms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self.classrooms</a:t>
            </a:r>
            <a:r>
              <a:rPr lang="en-US" dirty="0"/>
              <a:t>[</a:t>
            </a:r>
            <a:r>
              <a:rPr lang="en-US" dirty="0" err="1"/>
              <a:t>classroom_name</a:t>
            </a:r>
            <a:r>
              <a:rPr lang="en-US" dirty="0"/>
              <a:t>].</a:t>
            </a:r>
            <a:r>
              <a:rPr lang="en-US" dirty="0" err="1"/>
              <a:t>add_student</a:t>
            </a:r>
            <a:r>
              <a:rPr lang="en-US" dirty="0"/>
              <a:t>(</a:t>
            </a:r>
            <a:r>
              <a:rPr lang="en-US" dirty="0" err="1"/>
              <a:t>student_name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def </a:t>
            </a:r>
            <a:r>
              <a:rPr lang="en-US" dirty="0" err="1"/>
              <a:t>add_grade_to_student</a:t>
            </a:r>
            <a:r>
              <a:rPr lang="en-US" dirty="0"/>
              <a:t>(self, </a:t>
            </a:r>
            <a:r>
              <a:rPr lang="en-US" dirty="0" err="1"/>
              <a:t>classroom_name</a:t>
            </a:r>
            <a:r>
              <a:rPr lang="en-US" dirty="0"/>
              <a:t>, </a:t>
            </a:r>
            <a:r>
              <a:rPr lang="en-US" dirty="0" err="1"/>
              <a:t>student_name</a:t>
            </a:r>
            <a:r>
              <a:rPr lang="en-US" dirty="0"/>
              <a:t>, grade):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classroom_name</a:t>
            </a:r>
            <a:r>
              <a:rPr lang="en-US" dirty="0"/>
              <a:t> in </a:t>
            </a:r>
            <a:r>
              <a:rPr lang="en-US" dirty="0" err="1"/>
              <a:t>self.classrooms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self.classrooms</a:t>
            </a:r>
            <a:r>
              <a:rPr lang="en-US" dirty="0"/>
              <a:t>[</a:t>
            </a:r>
            <a:r>
              <a:rPr lang="en-US" dirty="0" err="1"/>
              <a:t>classroom_name</a:t>
            </a:r>
            <a:r>
              <a:rPr lang="en-US" dirty="0"/>
              <a:t>].</a:t>
            </a:r>
            <a:r>
              <a:rPr lang="en-US" dirty="0" err="1"/>
              <a:t>add_grade</a:t>
            </a:r>
            <a:r>
              <a:rPr lang="en-US" dirty="0"/>
              <a:t>(</a:t>
            </a:r>
            <a:r>
              <a:rPr lang="en-US" dirty="0" err="1"/>
              <a:t>student_name</a:t>
            </a:r>
            <a:r>
              <a:rPr lang="en-US" dirty="0"/>
              <a:t>, grade)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Test it</a:t>
            </a:r>
          </a:p>
          <a:p>
            <a:pPr marL="0" indent="0">
              <a:buNone/>
            </a:pPr>
            <a:r>
              <a:rPr lang="en-US" dirty="0"/>
              <a:t>school = School()</a:t>
            </a:r>
          </a:p>
          <a:p>
            <a:pPr marL="0" indent="0">
              <a:buNone/>
            </a:pPr>
            <a:r>
              <a:rPr lang="en-US" dirty="0" err="1"/>
              <a:t>school.add_classroom</a:t>
            </a:r>
            <a:r>
              <a:rPr lang="en-US" dirty="0"/>
              <a:t>("Math")</a:t>
            </a:r>
          </a:p>
          <a:p>
            <a:pPr marL="0" indent="0">
              <a:buNone/>
            </a:pPr>
            <a:r>
              <a:rPr lang="en-US" dirty="0" err="1"/>
              <a:t>school.add_student_to_classroom</a:t>
            </a:r>
            <a:r>
              <a:rPr lang="en-US" dirty="0"/>
              <a:t>("Math", "Charlie")</a:t>
            </a:r>
          </a:p>
          <a:p>
            <a:pPr marL="0" indent="0">
              <a:buNone/>
            </a:pPr>
            <a:r>
              <a:rPr lang="en-US" dirty="0" err="1"/>
              <a:t>school.add_grade_to_student</a:t>
            </a:r>
            <a:r>
              <a:rPr lang="en-US" dirty="0"/>
              <a:t>("Math", "Charlie", 88)</a:t>
            </a:r>
          </a:p>
          <a:p>
            <a:pPr marL="0" indent="0">
              <a:buNone/>
            </a:pPr>
            <a:r>
              <a:rPr lang="en-US" dirty="0" err="1"/>
              <a:t>school.classrooms</a:t>
            </a:r>
            <a:r>
              <a:rPr lang="en-US" dirty="0"/>
              <a:t>["Math"].</a:t>
            </a:r>
            <a:r>
              <a:rPr lang="en-US" dirty="0" err="1"/>
              <a:t>display_students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9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67B4-EAEE-4F41-A90E-747AB19B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F6447-7315-462C-834B-46EF16A9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Homework:</a:t>
            </a:r>
          </a:p>
          <a:p>
            <a:r>
              <a:rPr lang="en-US" dirty="0"/>
              <a:t>Extend the School class with a method to calculate the average grade for all classrooms.</a:t>
            </a:r>
          </a:p>
          <a:p>
            <a:r>
              <a:rPr lang="en-US" dirty="0"/>
              <a:t>Implement a method to find the student with the highest grade in a classroom.</a:t>
            </a:r>
          </a:p>
        </p:txBody>
      </p:sp>
    </p:spTree>
    <p:extLst>
      <p:ext uri="{BB962C8B-B14F-4D97-AF65-F5344CB8AC3E}">
        <p14:creationId xmlns:p14="http://schemas.microsoft.com/office/powerpoint/2010/main" val="586795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737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OOP Array and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Mehadi Islam</dc:creator>
  <cp:lastModifiedBy>Mehadi Islam</cp:lastModifiedBy>
  <cp:revision>5</cp:revision>
  <dcterms:created xsi:type="dcterms:W3CDTF">2024-11-27T11:06:14Z</dcterms:created>
  <dcterms:modified xsi:type="dcterms:W3CDTF">2024-11-27T11:15:53Z</dcterms:modified>
</cp:coreProperties>
</file>