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575-15D1-4EB6-85E2-A12D367969B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2108-B95A-46D4-8EC5-A023E418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6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57067"/>
            <a:ext cx="9657032" cy="86460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482803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636" y="6404032"/>
            <a:ext cx="761999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20340" y="268224"/>
            <a:ext cx="9384272" cy="8846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340" y="1499616"/>
            <a:ext cx="4530787" cy="44116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824" y="1499616"/>
            <a:ext cx="4530787" cy="44042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57067"/>
            <a:ext cx="9657031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Atanu Shome, CSE, KU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style_sheets/style_sheets_refere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6609-1E0D-FD5A-BA8A-B68A01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6AF-71CC-3979-7D52-D839FE76C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Starter Pack</a:t>
            </a:r>
          </a:p>
        </p:txBody>
      </p:sp>
    </p:spTree>
    <p:extLst>
      <p:ext uri="{BB962C8B-B14F-4D97-AF65-F5344CB8AC3E}">
        <p14:creationId xmlns:p14="http://schemas.microsoft.com/office/powerpoint/2010/main" val="7128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B735-1DCC-DE52-EA75-09256B15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ADCC-A407-258C-A0FE-38217875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219792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='red', label='Model 1 Plot', linewidth=2,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linestyle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='--')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plt.legend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6CC44-5C97-6ABE-F989-89BF5B5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ED6A-937F-0FFC-202C-8041F647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4CF705-10D2-AFEB-34F4-77026461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40" y="3238858"/>
            <a:ext cx="4288878" cy="32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2A89-A4A9-FB83-CA05-AD290822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Ok Try Some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7538-2401-A4AD-5054-F64E18E9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5530682" cy="482803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='red', label='Model 1', linewidth=2,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linestyle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='--’)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(y,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='g', label='Model 2', linewidth=3,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linestyle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='dotted')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plt.legend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89E4F-1B7E-DA07-B00F-74D64FC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7F6A-FAC7-8A87-9C01-A20DAD6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F7BD42-B85A-0146-7318-6ED197E0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1903576"/>
            <a:ext cx="4077645" cy="30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3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74B2-CFF5-EF6A-533E-D6E92C1B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Against each-other?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9FC4-43E3-C70F-B82B-EF06BD58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4132806" cy="482803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x = </a:t>
            </a:r>
            <a:r>
              <a:rPr lang="en-GB" dirty="0" err="1">
                <a:latin typeface="Courier" pitchFamily="2" charset="0"/>
              </a:rPr>
              <a:t>df</a:t>
            </a:r>
            <a:r>
              <a:rPr lang="en-GB" dirty="0"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y = </a:t>
            </a:r>
            <a:r>
              <a:rPr lang="en-GB" dirty="0" err="1">
                <a:latin typeface="Courier" pitchFamily="2" charset="0"/>
              </a:rPr>
              <a:t>df</a:t>
            </a:r>
            <a:r>
              <a:rPr lang="en-GB" dirty="0"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plt.figure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plt.plot</a:t>
            </a:r>
            <a:r>
              <a:rPr lang="en-GB" dirty="0">
                <a:latin typeface="Courier" pitchFamily="2" charset="0"/>
              </a:rPr>
              <a:t>(x, y,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='red', label='Model 1', linewidth=2, </a:t>
            </a:r>
            <a:r>
              <a:rPr lang="en-GB" dirty="0" err="1">
                <a:latin typeface="Courier" pitchFamily="2" charset="0"/>
              </a:rPr>
              <a:t>linestyle</a:t>
            </a:r>
            <a:r>
              <a:rPr lang="en-GB" dirty="0">
                <a:latin typeface="Courier" pitchFamily="2" charset="0"/>
              </a:rPr>
              <a:t>='--')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plt.legend</a:t>
            </a:r>
            <a:r>
              <a:rPr lang="en-GB" dirty="0">
                <a:latin typeface="Courier" pitchFamily="2" charset="0"/>
              </a:rPr>
              <a:t>()</a:t>
            </a:r>
            <a:endParaRPr lang="en-BD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53969-4896-DC3B-00EE-7FAA8411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5868A-AD86-7298-464C-D51E4D21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4268A2-F3BB-8E2C-F05C-DEB64A24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91" y="1610710"/>
            <a:ext cx="4860514" cy="363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5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C537-6920-2856-BDE9-38DFF8AB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Axis, Title,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91EA-3157-6DC6-5A0A-FA3CAF0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='b', label='Model 1', linewidth=2,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linestyle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='solid')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plt.title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("Trying Line Plot")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for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in zip(x, y):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plt.text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'({}, {})'.format(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i_y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plt.xlabel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("Model1-axis")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plt.ylabel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("Model2-axis")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plt.legend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F575-CC4F-0C87-8BFF-819A5B2F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4DAA-789C-9E1E-4CD5-C57589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3AB99C-BBA1-1D7F-94E1-A83B990E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56" y="3258214"/>
            <a:ext cx="2548956" cy="19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3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C08-0FD2-77DA-7ED2-3C4D3524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Axis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C6F1-58C3-1376-00D2-BFFA91A9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='red', label='Model 1', linewidth=2,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linestyle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='solid')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plt.xlim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(-10, 100)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plt.ylim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(10, 100)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plt.legend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1BFBD-C10C-DB56-5334-11AB9B46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4DD6D-2979-88F6-86ED-374CB9D8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474D7C-263A-6091-BAC5-62F031A6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4" y="3429000"/>
            <a:ext cx="3671833" cy="27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8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8D6D-076A-2D14-4523-6982A8D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Axis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EDD5-3E76-D22B-489D-7D8F6D35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plt.axis</a:t>
            </a:r>
            <a:r>
              <a:rPr lang="en-GB" dirty="0"/>
              <a:t>('tight’)</a:t>
            </a:r>
          </a:p>
          <a:p>
            <a:r>
              <a:rPr lang="en-GB" dirty="0" err="1"/>
              <a:t>plt.axis</a:t>
            </a:r>
            <a:r>
              <a:rPr lang="en-GB" dirty="0"/>
              <a:t>(‘equal’)</a:t>
            </a:r>
          </a:p>
          <a:p>
            <a:endParaRPr lang="en-GB" dirty="0"/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6F3D1-9EEA-8072-4B67-7654BA7B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6CF8-6EA3-60F9-C7F8-5FB3B630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863A11-C164-BCC0-5403-FE1EBC3F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565343"/>
            <a:ext cx="3957145" cy="2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099E01A-11C9-6453-5382-3352306F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34" y="899230"/>
            <a:ext cx="4725779" cy="353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4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DF6C-6030-0B38-1DD2-6629C04D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⚠️ OOP is stlightly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F26B-A988-6860-E3B8-17B66A28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plt.axes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ax.set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xlim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=(0, 100),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ylim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=(-20, 120),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xlabel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='x',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ylabel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='sin(x)',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title='A Simple Plot');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60093-98E9-D160-EF31-A839A42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BF82-E58E-B176-BCA4-1B2FF814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78A07C-3E3C-A122-72E7-4B6AA59E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46" y="3203383"/>
            <a:ext cx="4040595" cy="31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9C52-8BC6-2CF7-F6A7-E9B959B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3472-5871-73A3-356B-D1CDF90B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plt.scatter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60812-EB77-7A50-E11E-16F8125F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5FA80-9BAA-E16E-DC21-5FA68E4E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17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E2D852E-7A83-D53C-8D63-03DAD4D8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41" y="1359016"/>
            <a:ext cx="4398579" cy="329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B28-9CED-9AC4-E76B-7084D2A6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797E-639E-8A5C-C14B-A2E3C9E5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['green', 'red', 'blue', 'yellow', 'black', 'orange']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plt.scatter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y, s=100, c=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5BE06-06E7-0716-4484-75E8055E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C623-64B1-1AE5-4971-D24B77C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18</a:t>
            </a:fld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6C9C69F-7DDA-C703-E4DA-58692745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24" y="3143792"/>
            <a:ext cx="3903666" cy="292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2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EF0B-4C11-CCDA-4937-6935C98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Scatter Plot using the “Plot”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5CD-6504-56E1-64F8-BD3A9BA8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y, '-p',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gray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        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markersize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=15, linewidth=4,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        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markerfacecolor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='white',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        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markeredgecolor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gray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            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markeredgewidth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=2)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A6097-E4AD-B866-03E9-AF281136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7FAC-B769-84B2-292B-274B42B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19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854AB0-0CE9-56A9-9E08-2572F133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71" y="3462999"/>
            <a:ext cx="3703647" cy="27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9E3-423F-2BA5-FF45-C22C1E9B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757-1F6A-2CCF-1032-C2A5F020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Matplotlib Tips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. Styling ii. Saving iii. Multi-plot</a:t>
            </a:r>
          </a:p>
          <a:p>
            <a:r>
              <a:rPr lang="en-US" sz="2400" dirty="0"/>
              <a:t>Two Interfaces for the Price of One</a:t>
            </a:r>
          </a:p>
          <a:p>
            <a:r>
              <a:rPr lang="en-US" sz="2400" dirty="0"/>
              <a:t>Simple Line Plots</a:t>
            </a:r>
          </a:p>
          <a:p>
            <a:r>
              <a:rPr lang="en-US" sz="2400" dirty="0"/>
              <a:t>Simple Scatter Plots</a:t>
            </a:r>
          </a:p>
          <a:p>
            <a:r>
              <a:rPr lang="en-US" sz="2400" dirty="0"/>
              <a:t>Visualizing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029-83C9-398C-1AFC-5B5D969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5ACD-9846-6522-2D6E-C82662F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8960-9214-E7BB-2E73-195D2129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3CA3-BB75-803D-48DC-44F8CD59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plt.scatter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y, alpha=0.8, s=x*20, c='black',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cmap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='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viridis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')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0F83-D2B3-0B45-3419-CD9C960E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E1E0-12AE-9070-D75B-6C9A68F9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20</a:t>
            </a:fld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6A3F166-DADB-1FCD-CC87-79F2AB70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14" y="2490951"/>
            <a:ext cx="4863948" cy="363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3D7C-7861-7670-DD03-381BA7C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Visualizing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A3D9-DB81-8AC5-9A34-696B0407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data = {'Model1': [10,12,32,45,67,72],'Error': [2,5,2,12,6,10]}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pd.DataFrame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(data, columns = ['Model1','Error'], index=['I1', 'I2','I3','I4','I5','I6'])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["Model1"]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y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['Model2']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    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plt.errorbar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df.index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, 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yerr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=y,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fmt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=‘-ok’)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EF1B-3DED-FEC1-5C2A-EABB192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B978E-1142-85A6-BEB2-41AEA871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0CCF-8681-F2D8-CA71-A0284EA3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17274-0F58-D7FB-7379-F0DF1DE2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E9618-04AB-1793-4CE8-81A30E9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22</a:t>
            </a:fld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6666C8F-39EF-2516-9297-41B459D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89" y="1487490"/>
            <a:ext cx="5655222" cy="43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10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2BA8-F55E-F1A4-F621-17478417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Styling (FMT 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7CF5-929E-F087-30A1-00697A7E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plt.errorbar</a:t>
            </a:r>
            <a:r>
              <a:rPr lang="en-GB" dirty="0"/>
              <a:t>(</a:t>
            </a:r>
            <a:r>
              <a:rPr lang="en-GB" dirty="0" err="1"/>
              <a:t>df.index</a:t>
            </a:r>
            <a:r>
              <a:rPr lang="en-GB" dirty="0"/>
              <a:t>, x, </a:t>
            </a:r>
            <a:r>
              <a:rPr lang="en-GB" dirty="0" err="1"/>
              <a:t>yerr</a:t>
            </a:r>
            <a:r>
              <a:rPr lang="en-GB" dirty="0"/>
              <a:t>=y, </a:t>
            </a:r>
            <a:r>
              <a:rPr lang="en-GB" dirty="0" err="1"/>
              <a:t>fmt</a:t>
            </a:r>
            <a:r>
              <a:rPr lang="en-GB" dirty="0"/>
              <a:t>='.k')</a:t>
            </a: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020BA-8A37-8D69-AA43-A7E40BB4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D84C-3796-DEA7-728A-7A5835A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23</a:t>
            </a:fld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6A50B10-53E1-28EE-96E1-4045644F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53067"/>
            <a:ext cx="4835416" cy="36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EC1A-0868-990F-A31F-36A6B8FA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94B7-259C-4C68-6800-CAF7AC0A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plt.errorbar</a:t>
            </a:r>
            <a:r>
              <a:rPr lang="en-GB" dirty="0"/>
              <a:t>(</a:t>
            </a:r>
            <a:r>
              <a:rPr lang="en-GB" dirty="0" err="1"/>
              <a:t>df.index</a:t>
            </a:r>
            <a:r>
              <a:rPr lang="en-GB" dirty="0"/>
              <a:t>, x, </a:t>
            </a:r>
            <a:r>
              <a:rPr lang="en-GB" dirty="0" err="1"/>
              <a:t>yerr</a:t>
            </a:r>
            <a:r>
              <a:rPr lang="en-GB" dirty="0"/>
              <a:t>=y, </a:t>
            </a:r>
            <a:r>
              <a:rPr lang="en-GB" dirty="0" err="1"/>
              <a:t>fmt</a:t>
            </a:r>
            <a:r>
              <a:rPr lang="en-GB" dirty="0"/>
              <a:t>='o', </a:t>
            </a:r>
            <a:r>
              <a:rPr lang="en-GB" dirty="0" err="1"/>
              <a:t>color</a:t>
            </a:r>
            <a:r>
              <a:rPr lang="en-GB" dirty="0"/>
              <a:t>='black',</a:t>
            </a:r>
          </a:p>
          <a:p>
            <a:pPr marL="0" indent="0">
              <a:buNone/>
            </a:pPr>
            <a:r>
              <a:rPr lang="en-GB" dirty="0"/>
              <a:t>                        </a:t>
            </a:r>
            <a:r>
              <a:rPr lang="en-GB" dirty="0" err="1"/>
              <a:t>ecolor</a:t>
            </a:r>
            <a:r>
              <a:rPr lang="en-GB" dirty="0"/>
              <a:t>='</a:t>
            </a:r>
            <a:r>
              <a:rPr lang="en-GB" dirty="0" err="1"/>
              <a:t>lightgray</a:t>
            </a:r>
            <a:r>
              <a:rPr lang="en-GB" dirty="0"/>
              <a:t>', </a:t>
            </a:r>
            <a:r>
              <a:rPr lang="en-GB" dirty="0" err="1"/>
              <a:t>elinewidth</a:t>
            </a:r>
            <a:r>
              <a:rPr lang="en-GB" dirty="0"/>
              <a:t>=3, capsize=5);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59D43-28EE-9743-868C-9E5C1185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BB065-ED0D-E47A-36AC-A75F640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24</a:t>
            </a:fld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964A7CC-0751-89FB-2D20-07632C85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89" y="2470956"/>
            <a:ext cx="5171089" cy="39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0FF-F88B-7324-B899-4A471A7C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BDD4-7822-01FE-B58B-CFA99BFE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import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matplotlib.pyplot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as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</a:t>
            </a: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endParaRPr lang="en-GB" dirty="0"/>
          </a:p>
          <a:p>
            <a:r>
              <a:rPr lang="en-GB" sz="2400" dirty="0"/>
              <a:t>Sometimes </a:t>
            </a:r>
            <a:r>
              <a:rPr lang="en-GB" sz="2400" dirty="0" err="1"/>
              <a:t>iPython</a:t>
            </a:r>
            <a:r>
              <a:rPr lang="en-GB" sz="2400" dirty="0"/>
              <a:t> may need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</a:rPr>
              <a:t>%matplotlib inline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</a:rPr>
              <a:t>import matplotlib as </a:t>
            </a:r>
            <a:r>
              <a:rPr lang="en-GB" sz="2400" dirty="0" err="1">
                <a:solidFill>
                  <a:srgbClr val="002060"/>
                </a:solidFill>
              </a:rPr>
              <a:t>mpl</a:t>
            </a:r>
            <a:endParaRPr lang="en-GB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</a:rPr>
              <a:t>mpl.get_backend</a:t>
            </a:r>
            <a:r>
              <a:rPr lang="en-GB" sz="2400" dirty="0">
                <a:solidFill>
                  <a:srgbClr val="002060"/>
                </a:solidFill>
              </a:rPr>
              <a:t>()</a:t>
            </a:r>
            <a:endParaRPr lang="en-BD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1DD1-8A60-647E-975D-208EFCE4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D86FD-BD57-6C71-6CC4-FCB8176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278-03EB-20A4-0F32-244921A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Styling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38DC-46C6-79BB-0862-A0DE7391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plt.style.use</a:t>
            </a:r>
            <a:r>
              <a:rPr lang="en-GB" sz="2400" dirty="0"/>
              <a:t>("classic")</a:t>
            </a:r>
          </a:p>
          <a:p>
            <a:r>
              <a:rPr lang="en-GB" sz="2400" dirty="0" err="1"/>
              <a:t>plt.style.use</a:t>
            </a:r>
            <a:r>
              <a:rPr lang="en-GB" sz="2400" dirty="0"/>
              <a:t>("</a:t>
            </a:r>
            <a:r>
              <a:rPr lang="en-GB" sz="2400" dirty="0" err="1"/>
              <a:t>ggplot</a:t>
            </a:r>
            <a:r>
              <a:rPr lang="en-GB" sz="2400" dirty="0"/>
              <a:t>")</a:t>
            </a:r>
          </a:p>
          <a:p>
            <a:r>
              <a:rPr lang="en-GB" sz="2400" dirty="0">
                <a:hlinkClick r:id="rId2"/>
              </a:rPr>
              <a:t>https://matplotlib.org/stable/gallery/style_sheets/style_sheets_reference.html</a:t>
            </a:r>
            <a:endParaRPr lang="en-BD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45E6E-E829-8A4E-B180-484350B6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B79DB-EF7A-8210-B952-B9E4F28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933-2B09-372C-8543-21764087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F087-AB97-ED33-5B8A-8184A868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np.linspace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(0, 10, 100)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np.sin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plt.show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F0C-732E-EA9C-8CA9-0C498CB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BA863-FB1E-3AE0-3691-7630275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6DD41-239B-2B47-3419-995158B0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96" y="2605553"/>
            <a:ext cx="4526893" cy="345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0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AADC-8494-D4DA-4DF9-57FB332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Save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21BD4-B517-8F5F-7BB6-D5FB3767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from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matplotlib.backends.backend_agg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import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FigureCanvasAgg</a:t>
            </a: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from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matplotlib.figure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import Figure\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fig = Figure()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canvas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FigureCanvasAgg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(fig)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np.linspace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(0, 10, 100)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fig.add_subplot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(111)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np.sin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canvas.print_png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('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test.png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')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8F08E-44BA-2AB7-CB57-B0703E9A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0B0B0-2869-F4D9-F1A1-A0D9835B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1FDD-EF99-DD02-C159-5BF0AD0C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Multi-plot?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2524-1AF9-5B87-D684-37441795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152907"/>
            <a:ext cx="4721386" cy="5113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fig = Figure()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canvas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FigureCanvasAgg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(fig)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np.linspace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(0, 10, 100)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fig.add_subplot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(231)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np.sin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fig.add_subplot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(232)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np.tan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ax.plot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canvas.print_png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('test2.png')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59DC-6E8C-53AC-4D18-2D58111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1DF8E-ABAA-B8A9-6233-FC487499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89F27-237E-CF17-3653-15A99AC1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1722401"/>
            <a:ext cx="4561489" cy="341319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11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46A-5176-16BD-EC65-8DC9D010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Another Style (OOP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3044-EC5C-C899-C9E1-5569C4F5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4931592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np.linspace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(0, 10, 100)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fig,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plt.subplots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(2)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[0].plot(x,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np.sin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[0].plot(x,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[1].plot(x,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np.tan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ax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[1].plot(x, 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np.cos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(x))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fig.show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C237-4E40-E7C3-C064-6DBE190E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3C8B-EA8D-07E8-AFBB-24D2318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0B5C95-010C-6753-7D20-B21CF970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51" y="2042510"/>
            <a:ext cx="5112527" cy="390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3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2522-27AC-80D3-AD19-50582FD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FD24-CB07-C272-8E80-67D094D9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3880558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x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['Model1']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plt.figure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plt.plot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(x, '-')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CBF49-2F5B-2CA7-0472-D4568877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3FBE8-D866-B3DB-BEEC-9DD90A5E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09EA13-079F-B017-2BF4-76F23BEC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38" y="1301312"/>
            <a:ext cx="4961539" cy="37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91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2467</TotalTime>
  <Words>1271</Words>
  <Application>Microsoft Macintosh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Courier</vt:lpstr>
      <vt:lpstr>Georgia</vt:lpstr>
      <vt:lpstr>Times New Roman</vt:lpstr>
      <vt:lpstr>Wingdings 3</vt:lpstr>
      <vt:lpstr>Wisp</vt:lpstr>
      <vt:lpstr>Lecture 12</vt:lpstr>
      <vt:lpstr>Learning Objectives Today</vt:lpstr>
      <vt:lpstr>First things first</vt:lpstr>
      <vt:lpstr>Styling Options</vt:lpstr>
      <vt:lpstr>Sample</vt:lpstr>
      <vt:lpstr>Save the Image</vt:lpstr>
      <vt:lpstr>Multi-plot?</vt:lpstr>
      <vt:lpstr>Another Style (OOP Style)</vt:lpstr>
      <vt:lpstr>Line Plot</vt:lpstr>
      <vt:lpstr>Styling</vt:lpstr>
      <vt:lpstr>Ok Try Some More?</vt:lpstr>
      <vt:lpstr>Against each-other?</vt:lpstr>
      <vt:lpstr>Axis, Title, Legend</vt:lpstr>
      <vt:lpstr>Axis Limit</vt:lpstr>
      <vt:lpstr>Axis Limit</vt:lpstr>
      <vt:lpstr>⚠️ OOP is stlightly different</vt:lpstr>
      <vt:lpstr>Scatter Plot</vt:lpstr>
      <vt:lpstr>Styling</vt:lpstr>
      <vt:lpstr>Scatter Plot using the “Plot”</vt:lpstr>
      <vt:lpstr>Intensity</vt:lpstr>
      <vt:lpstr>Visualizing Errors</vt:lpstr>
      <vt:lpstr>Errors</vt:lpstr>
      <vt:lpstr>Styling (FMT parameter)</vt:lpstr>
      <vt:lpstr>Styling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Shome</dc:creator>
  <cp:lastModifiedBy>Atanu Shome</cp:lastModifiedBy>
  <cp:revision>250</cp:revision>
  <dcterms:created xsi:type="dcterms:W3CDTF">2024-04-30T08:36:00Z</dcterms:created>
  <dcterms:modified xsi:type="dcterms:W3CDTF">2024-06-21T00:29:13Z</dcterms:modified>
</cp:coreProperties>
</file>