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74" d="100"/>
          <a:sy n="74" d="100"/>
        </p:scale>
        <p:origin x="3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0575-15D1-4EB6-85E2-A12D367969B9}" type="datetimeFigureOut">
              <a:rPr lang="en-US" smtClean="0"/>
              <a:t>12-Sep-24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62108-B95A-46D4-8EC5-A023E418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865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3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6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1" y="357067"/>
            <a:ext cx="9657032" cy="864605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80" y="1438656"/>
            <a:ext cx="9657032" cy="482803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636" y="6404032"/>
            <a:ext cx="7619999" cy="365125"/>
          </a:xfr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120340" y="268224"/>
            <a:ext cx="9384272" cy="8846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20340" y="1499616"/>
            <a:ext cx="4530787" cy="441160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3824" y="1499616"/>
            <a:ext cx="4530787" cy="44042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357067"/>
            <a:ext cx="9657031" cy="8646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2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8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Atanu Shome, CSE, KU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0235DA5-1A7F-4DE4-AC05-DBD9155A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6609-1E0D-FD5A-BA8A-B68A01F6F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6AF-71CC-3979-7D52-D839FE76C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Hyperparameters and 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7128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BB76-566B-F426-E506-7990923E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3114A-F0DB-A509-E83A-8A13EE9C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3302D-FB5C-3990-CF01-D8416A66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65FB6-B501-1B3D-4B23-993D43D1440B}"/>
              </a:ext>
            </a:extLst>
          </p:cNvPr>
          <p:cNvSpPr txBox="1"/>
          <p:nvPr/>
        </p:nvSpPr>
        <p:spPr>
          <a:xfrm rot="20168056">
            <a:off x="2039679" y="3136613"/>
            <a:ext cx="882966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Check the script “Lecture19</a:t>
            </a:r>
            <a:r>
              <a:rPr lang="en-GB" sz="3200"/>
              <a:t>_Scripts3.</a:t>
            </a:r>
            <a:r>
              <a:rPr lang="en-GB" sz="3200" dirty="0"/>
              <a:t>ipynb”</a:t>
            </a:r>
            <a:endParaRPr lang="en-BD" sz="3200" dirty="0"/>
          </a:p>
        </p:txBody>
      </p:sp>
    </p:spTree>
    <p:extLst>
      <p:ext uri="{BB962C8B-B14F-4D97-AF65-F5344CB8AC3E}">
        <p14:creationId xmlns:p14="http://schemas.microsoft.com/office/powerpoint/2010/main" val="8423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79E3-423F-2BA5-FF45-C22C1E9B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1757-1F6A-2CCF-1032-C2A5F020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Validation</a:t>
            </a:r>
          </a:p>
          <a:p>
            <a:r>
              <a:rPr lang="en-US" sz="2400" dirty="0"/>
              <a:t>Hyperparameters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0C029-83C9-398C-1AFC-5B5D969D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5ACD-9846-6522-2D6E-C82662F6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EF61-D1E5-4A31-0DC9-02A5E98B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9AE6-9F7B-F2EF-BA17-807BD8F7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D" sz="2400" dirty="0"/>
              <a:t>Dividing data into training and testing set may reduce performance for smaller dataset</a:t>
            </a:r>
          </a:p>
          <a:p>
            <a:endParaRPr lang="en-BD" sz="2400" dirty="0"/>
          </a:p>
          <a:p>
            <a:r>
              <a:rPr lang="en-BD" sz="2400" dirty="0"/>
              <a:t>What if we deploy the total dataset for training?</a:t>
            </a:r>
          </a:p>
          <a:p>
            <a:endParaRPr lang="en-BD" sz="2400" dirty="0"/>
          </a:p>
          <a:p>
            <a:endParaRPr lang="en-BD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7EE30-BC53-3DB9-FE44-B3BF5923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BBEFE-2ED6-438C-C882-BA2AB6BB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BC42E-5144-BB39-224E-C287F9FD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87" y="3735583"/>
            <a:ext cx="4225073" cy="20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8E0-206D-6911-4E20-CCBFCD18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Two-fold Cross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0A26-3E25-A994-0273-828745CA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692DB-E46C-EB94-B7AE-95AE60F4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9F661-ABBF-7F34-906E-D47B88485B2A}"/>
              </a:ext>
            </a:extLst>
          </p:cNvPr>
          <p:cNvSpPr txBox="1"/>
          <p:nvPr/>
        </p:nvSpPr>
        <p:spPr>
          <a:xfrm rot="20168056">
            <a:off x="2039679" y="3136613"/>
            <a:ext cx="882966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Check the script “Lecture19_Scripts1.ipynb”</a:t>
            </a:r>
            <a:endParaRPr lang="en-BD" sz="3200" dirty="0"/>
          </a:p>
        </p:txBody>
      </p:sp>
    </p:spTree>
    <p:extLst>
      <p:ext uri="{BB962C8B-B14F-4D97-AF65-F5344CB8AC3E}">
        <p14:creationId xmlns:p14="http://schemas.microsoft.com/office/powerpoint/2010/main" val="111789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9633-EEBA-C923-DBF8-B3FD1399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Five-fold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0DCDFE-B3ED-58BC-D6E3-623EFB3A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7597" y="1152907"/>
            <a:ext cx="6477000" cy="3746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5E0A4-18FB-1CC1-F40C-1149E86F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041DB-EFC8-F9F1-8B91-FA25E90E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A4A32-A0D1-7074-2C8E-2055F15BD02D}"/>
              </a:ext>
            </a:extLst>
          </p:cNvPr>
          <p:cNvSpPr txBox="1"/>
          <p:nvPr/>
        </p:nvSpPr>
        <p:spPr>
          <a:xfrm rot="20168056">
            <a:off x="6281833" y="4962539"/>
            <a:ext cx="537798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Check the script “Lecture19_Scripts1.ipynb”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3384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211-CDB5-8EB1-E34A-8802273A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Leave-One-Out Cross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CA816-1EFB-3594-BCCD-78D6C8F4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B8222-7D73-2E7C-24DD-5F948B83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AAC0F-D07E-32A9-B397-9DB5F0B331D8}"/>
              </a:ext>
            </a:extLst>
          </p:cNvPr>
          <p:cNvSpPr txBox="1"/>
          <p:nvPr/>
        </p:nvSpPr>
        <p:spPr>
          <a:xfrm rot="20168056">
            <a:off x="2039679" y="3136613"/>
            <a:ext cx="8829661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Check the script “Lecture19_Scripts1.ipynb”</a:t>
            </a:r>
            <a:endParaRPr lang="en-BD" sz="3200" dirty="0"/>
          </a:p>
        </p:txBody>
      </p:sp>
    </p:spTree>
    <p:extLst>
      <p:ext uri="{BB962C8B-B14F-4D97-AF65-F5344CB8AC3E}">
        <p14:creationId xmlns:p14="http://schemas.microsoft.com/office/powerpoint/2010/main" val="171557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927F-60F4-C079-FAC5-5C613200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Best-Model?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54F63-9276-4398-2D34-D7236C2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FA8A1-74D0-FFFC-3772-1031CC6D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7AF11-EFBE-D0C4-8A03-5A468E7F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63" y="1348001"/>
            <a:ext cx="9530885" cy="42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90DB-B543-0400-0C7F-E6892F2B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Validation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C70FC2-C168-4F9E-ACBA-E706E9C3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881" y="1446212"/>
            <a:ext cx="8394700" cy="4813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6631F-255A-DED5-9DDA-DF1A0A45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DBBB-99EC-0636-4CFF-1F32B840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A5C0-5BD2-BFF2-D3B2-A95EC184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987EAF-30ED-78B0-16A5-244A5A322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81" y="1425887"/>
            <a:ext cx="8654278" cy="477392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10F18-4026-DDB8-C2DF-F4EFE9F4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Atanu Shome, CSE, 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DBDD0-2D8A-9244-EB35-1633CCDB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5DA5-1A7F-4DE4-AC05-DBD9155ADF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38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{829F5269-5536-8247-8FA4-B867497AD0A3}tf16401369</Template>
  <TotalTime>3385</TotalTime>
  <Words>155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Georgia</vt:lpstr>
      <vt:lpstr>Times New Roman</vt:lpstr>
      <vt:lpstr>Wingdings 3</vt:lpstr>
      <vt:lpstr>Wisp</vt:lpstr>
      <vt:lpstr>Lecture 19</vt:lpstr>
      <vt:lpstr>Learning Objectives Today</vt:lpstr>
      <vt:lpstr>Model Validation</vt:lpstr>
      <vt:lpstr>Two-fold Cross Validation</vt:lpstr>
      <vt:lpstr>Five-fold</vt:lpstr>
      <vt:lpstr>Leave-One-Out Cross Validation</vt:lpstr>
      <vt:lpstr>Best-Model?</vt:lpstr>
      <vt:lpstr>Validation Curve</vt:lpstr>
      <vt:lpstr>Learning Curve</vt:lpstr>
      <vt:lpstr>Grid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Atanu Shome</dc:creator>
  <cp:lastModifiedBy>Atanu Shome</cp:lastModifiedBy>
  <cp:revision>310</cp:revision>
  <dcterms:created xsi:type="dcterms:W3CDTF">2024-04-30T08:36:00Z</dcterms:created>
  <dcterms:modified xsi:type="dcterms:W3CDTF">2024-09-12T10:58:29Z</dcterms:modified>
</cp:coreProperties>
</file>