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1000"/>
              </a:spcBef>
              <a:spcAft>
                <a:spcPts val="0"/>
              </a:spcAft>
              <a:buSzPts val="2000"/>
              <a:buChar char="🠶"/>
              <a:defRPr sz="2000"/>
            </a:lvl1pPr>
            <a:lvl2pPr indent="-355600" lvl="1" marL="914400" algn="l">
              <a:spcBef>
                <a:spcPts val="1000"/>
              </a:spcBef>
              <a:spcAft>
                <a:spcPts val="0"/>
              </a:spcAft>
              <a:buSzPts val="2000"/>
              <a:buChar char="🠶"/>
              <a:defRPr sz="2000"/>
            </a:lvl2pPr>
            <a:lvl3pPr indent="-355600" lvl="2" marL="1371600" algn="l">
              <a:spcBef>
                <a:spcPts val="1000"/>
              </a:spcBef>
              <a:spcAft>
                <a:spcPts val="0"/>
              </a:spcAft>
              <a:buSzPts val="2000"/>
              <a:buChar char="🠶"/>
              <a:defRPr sz="2000"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2120340" y="268224"/>
            <a:ext cx="9384272" cy="884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2120340" y="1499616"/>
            <a:ext cx="4530787" cy="441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6973824" y="1499616"/>
            <a:ext cx="4530787" cy="440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1847580" y="357067"/>
            <a:ext cx="9657031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Lecture 12</a:t>
            </a:r>
            <a:endParaRPr/>
          </a:p>
        </p:txBody>
      </p:sp>
      <p:sp>
        <p:nvSpPr>
          <p:cNvPr id="166" name="Google Shape;166;p1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Visualization Starter Pack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US"/>
              <a:t>Matplotlib Tick Modification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# Customize x-axis ticks (month labels)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plt.xticks(np.arange(len(months)), months)  # Set tick positions at each month index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# Adjust y-axis ticks (temperatures)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plt.yticks(np.arange(10, 35, 5))  # Set ticks every 5 degrees between 10 and 34</a:t>
            </a:r>
            <a:endParaRPr/>
          </a:p>
        </p:txBody>
      </p:sp>
      <p:sp>
        <p:nvSpPr>
          <p:cNvPr id="240" name="Google Shape;240;p27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Atanu Shome, CSE, KU</a:t>
            </a:r>
            <a:endParaRPr/>
          </a:p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US"/>
              <a:t>Matplotlib Tick Modification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# Customize x-axis ticks with rotation for better readability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plt.xticks(np.arange(len(quarters)), quarters, rotation=45)  # Rotate 45 degrees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# Set y-axis ticks with custom formatting (thousands separator)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def y_axis_formatter(value, pos):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return f"{value:,.0f}"  # Format as comma-separated thousands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plt.gca().yaxis.set_major_formatter(y_axis_formatter)  # Apply formatter to y-axis</a:t>
            </a:r>
            <a:endParaRPr/>
          </a:p>
        </p:txBody>
      </p:sp>
      <p:sp>
        <p:nvSpPr>
          <p:cNvPr id="248" name="Google Shape;248;p28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Atanu Shome, CSE, KU</a:t>
            </a:r>
            <a:endParaRPr/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US"/>
              <a:t>Learning Objectives Today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Revisit Histogram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Pie Chart, 2d Histogram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Matplotlib Text Function</a:t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73" name="Google Shape;173;p19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Atanu Shome, CSE, KU</a:t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US"/>
              <a:t>Histogram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en-US" sz="2800">
                <a:solidFill>
                  <a:srgbClr val="315949"/>
                </a:solidFill>
              </a:rPr>
              <a:t>Check Lecture14_Scripts1.ipynb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15949"/>
              </a:solidFill>
            </a:endParaRPr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15949"/>
              </a:solidFill>
            </a:endParaRPr>
          </a:p>
        </p:txBody>
      </p:sp>
      <p:sp>
        <p:nvSpPr>
          <p:cNvPr id="181" name="Google Shape;181;p20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Atanu Shome, CSE, KU</a:t>
            </a:r>
            <a:endParaRPr/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US"/>
              <a:t>Pie Chart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847580" y="1221672"/>
            <a:ext cx="9657032" cy="5045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x = np.array([3,7,10,5,2])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lb = ['John', 'Mike', 'Claudia', 'Alice', 'Paris']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plt.pie(x, labels=lb, autopct='%1.0f%%')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plt.show()</a:t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9" name="Google Shape;189;p21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Atanu Shome, CSE, KU</a:t>
            </a:r>
            <a:endParaRPr/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8000" y="3260025"/>
            <a:ext cx="3417861" cy="31960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US"/>
              <a:t>Histogram 2d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🠶"/>
            </a:pPr>
            <a:r>
              <a:rPr lang="en-US" sz="3200"/>
              <a:t>Imagine, you have temparate data for n days. You also have death counts for n days. Can you create a histogram that will show the death intensity among periods (bins) of temparatures.</a:t>
            </a:r>
            <a:endParaRPr/>
          </a:p>
          <a:p>
            <a:pPr indent="-1397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en-US" sz="3200">
                <a:solidFill>
                  <a:srgbClr val="315949"/>
                </a:solidFill>
              </a:rPr>
              <a:t>Check Lecture14_Scripts1.ipynb</a:t>
            </a:r>
            <a:endParaRPr/>
          </a:p>
          <a:p>
            <a:pPr indent="-1397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397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397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397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397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98" name="Google Shape;198;p22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Atanu Shome, CSE, KU</a:t>
            </a:r>
            <a:endParaRPr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US"/>
              <a:t>Matplotlib Text Method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plt.text(5, 110, "({},{}) Peak".format(5,110), fontsize=15)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6" name="Google Shape;206;p23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Atanu Shome, CSE, KU</a:t>
            </a:r>
            <a:endParaRPr/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508" y="2422208"/>
            <a:ext cx="4661744" cy="3487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US"/>
              <a:t>Matplotlib Text Styling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style = dict(size=10, color='red')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for i,j in zip(x,y):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plt.text(i, j, "({},{})".format(i,j), ha='left', **style 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5" name="Google Shape;215;p24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Atanu Shome, CSE, KU</a:t>
            </a:r>
            <a:endParaRPr/>
          </a:p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9445" y="3284976"/>
            <a:ext cx="4229919" cy="316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US"/>
              <a:t>Matplotlib Annotation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fig, ax = plt.subplots()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ax.plot(x, y)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ax.annotate('local maximum', xy=(5, 110), xytext=(7.5, 100),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        arrowprops=dict(facecolor='black', shrink=0.05))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ax.annotate('Minimum', xy=(6,10), xytext=(6.5, 60),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        arrowprops=dict(arrowstyle="-&gt;", connectionstyle="angle3,angleA=0,angleB=-90"));</a:t>
            </a:r>
            <a:endParaRPr/>
          </a:p>
        </p:txBody>
      </p:sp>
      <p:sp>
        <p:nvSpPr>
          <p:cNvPr id="224" name="Google Shape;224;p25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Atanu Shome, CSE, KU</a:t>
            </a:r>
            <a:endParaRPr/>
          </a:p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US"/>
              <a:t>Matplotlib Annotation</a:t>
            </a:r>
            <a:endParaRPr/>
          </a:p>
        </p:txBody>
      </p:sp>
      <p:sp>
        <p:nvSpPr>
          <p:cNvPr id="231" name="Google Shape;231;p26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Atanu Shome, CSE, KU</a:t>
            </a:r>
            <a:endParaRPr/>
          </a:p>
        </p:txBody>
      </p:sp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3824" y="1433189"/>
            <a:ext cx="6187032" cy="455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