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28300" y="443113"/>
            <a:ext cx="2445150" cy="109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5875" y="718088"/>
            <a:ext cx="2445150" cy="1000125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/>
          <p:nvPr/>
        </p:nvSpPr>
        <p:spPr>
          <a:xfrm>
            <a:off x="3336300" y="189100"/>
            <a:ext cx="2284600" cy="1600925"/>
          </a:xfrm>
          <a:prstGeom prst="flowChartDecision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3"/>
          <p:cNvSpPr txBox="1"/>
          <p:nvPr/>
        </p:nvSpPr>
        <p:spPr>
          <a:xfrm>
            <a:off x="3726313" y="728163"/>
            <a:ext cx="1504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Cleaning &amp;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Preprocessing</a:t>
            </a:r>
            <a:endParaRPr/>
          </a:p>
        </p:txBody>
      </p:sp>
      <p:cxnSp>
        <p:nvCxnSpPr>
          <p:cNvPr id="58" name="Google Shape;58;p13"/>
          <p:cNvCxnSpPr>
            <a:stCxn id="55" idx="3"/>
            <a:endCxn id="56" idx="1"/>
          </p:cNvCxnSpPr>
          <p:nvPr/>
        </p:nvCxnSpPr>
        <p:spPr>
          <a:xfrm flipH="1" rot="10800000">
            <a:off x="2861025" y="989550"/>
            <a:ext cx="475200" cy="22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9" name="Google Shape;59;p13"/>
          <p:cNvCxnSpPr>
            <a:stCxn id="56" idx="3"/>
            <a:endCxn id="54" idx="1"/>
          </p:cNvCxnSpPr>
          <p:nvPr/>
        </p:nvCxnSpPr>
        <p:spPr>
          <a:xfrm>
            <a:off x="5620900" y="989563"/>
            <a:ext cx="507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0" name="Google Shape;60;p13"/>
          <p:cNvCxnSpPr>
            <a:stCxn id="54" idx="2"/>
            <a:endCxn id="61" idx="0"/>
          </p:cNvCxnSpPr>
          <p:nvPr/>
        </p:nvCxnSpPr>
        <p:spPr>
          <a:xfrm>
            <a:off x="7350875" y="1536013"/>
            <a:ext cx="27300" cy="80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2" name="Google Shape;62;p13"/>
          <p:cNvSpPr/>
          <p:nvPr/>
        </p:nvSpPr>
        <p:spPr>
          <a:xfrm>
            <a:off x="4082425" y="2080425"/>
            <a:ext cx="1148400" cy="10929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3"/>
          <p:cNvSpPr/>
          <p:nvPr/>
        </p:nvSpPr>
        <p:spPr>
          <a:xfrm>
            <a:off x="6697850" y="2344588"/>
            <a:ext cx="1360800" cy="828725"/>
          </a:xfrm>
          <a:prstGeom prst="flowChart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3"/>
          <p:cNvSpPr txBox="1"/>
          <p:nvPr/>
        </p:nvSpPr>
        <p:spPr>
          <a:xfrm>
            <a:off x="6626001" y="2451159"/>
            <a:ext cx="1504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 Conv1D &amp;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 Maxpooling</a:t>
            </a:r>
            <a:endParaRPr/>
          </a:p>
        </p:txBody>
      </p:sp>
      <p:sp>
        <p:nvSpPr>
          <p:cNvPr id="64" name="Google Shape;64;p13"/>
          <p:cNvSpPr/>
          <p:nvPr/>
        </p:nvSpPr>
        <p:spPr>
          <a:xfrm>
            <a:off x="1040050" y="2758950"/>
            <a:ext cx="713100" cy="615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5" name="Google Shape;65;p13"/>
          <p:cNvCxnSpPr>
            <a:stCxn id="61" idx="1"/>
            <a:endCxn id="62" idx="6"/>
          </p:cNvCxnSpPr>
          <p:nvPr/>
        </p:nvCxnSpPr>
        <p:spPr>
          <a:xfrm rot="10800000">
            <a:off x="5230850" y="2626950"/>
            <a:ext cx="1467000" cy="13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6" name="Google Shape;66;p13"/>
          <p:cNvSpPr/>
          <p:nvPr/>
        </p:nvSpPr>
        <p:spPr>
          <a:xfrm>
            <a:off x="2510725" y="3436975"/>
            <a:ext cx="713100" cy="615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3"/>
          <p:cNvSpPr/>
          <p:nvPr/>
        </p:nvSpPr>
        <p:spPr>
          <a:xfrm>
            <a:off x="4024850" y="4248975"/>
            <a:ext cx="713100" cy="615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3"/>
          <p:cNvSpPr/>
          <p:nvPr/>
        </p:nvSpPr>
        <p:spPr>
          <a:xfrm>
            <a:off x="5734125" y="4124100"/>
            <a:ext cx="713100" cy="615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9" name="Google Shape;69;p13"/>
          <p:cNvCxnSpPr>
            <a:stCxn id="62" idx="1"/>
            <a:endCxn id="64" idx="3"/>
          </p:cNvCxnSpPr>
          <p:nvPr/>
        </p:nvCxnSpPr>
        <p:spPr>
          <a:xfrm flipH="1">
            <a:off x="1753104" y="2240477"/>
            <a:ext cx="2497500" cy="82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0" name="Google Shape;70;p13"/>
          <p:cNvCxnSpPr>
            <a:stCxn id="62" idx="2"/>
            <a:endCxn id="66" idx="3"/>
          </p:cNvCxnSpPr>
          <p:nvPr/>
        </p:nvCxnSpPr>
        <p:spPr>
          <a:xfrm flipH="1">
            <a:off x="3223825" y="2626875"/>
            <a:ext cx="858600" cy="111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1" name="Google Shape;71;p13"/>
          <p:cNvCxnSpPr>
            <a:stCxn id="62" idx="3"/>
            <a:endCxn id="67" idx="0"/>
          </p:cNvCxnSpPr>
          <p:nvPr/>
        </p:nvCxnSpPr>
        <p:spPr>
          <a:xfrm>
            <a:off x="4250604" y="3013274"/>
            <a:ext cx="130800" cy="123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2" name="Google Shape;72;p13"/>
          <p:cNvCxnSpPr>
            <a:stCxn id="62" idx="4"/>
            <a:endCxn id="68" idx="0"/>
          </p:cNvCxnSpPr>
          <p:nvPr/>
        </p:nvCxnSpPr>
        <p:spPr>
          <a:xfrm>
            <a:off x="4656625" y="3173325"/>
            <a:ext cx="1434000" cy="95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3" name="Google Shape;73;p13"/>
          <p:cNvSpPr txBox="1"/>
          <p:nvPr/>
        </p:nvSpPr>
        <p:spPr>
          <a:xfrm>
            <a:off x="1062454" y="2894585"/>
            <a:ext cx="71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Alpha</a:t>
            </a:r>
            <a:endParaRPr/>
          </a:p>
        </p:txBody>
      </p:sp>
      <p:sp>
        <p:nvSpPr>
          <p:cNvPr id="74" name="Google Shape;74;p13"/>
          <p:cNvSpPr txBox="1"/>
          <p:nvPr/>
        </p:nvSpPr>
        <p:spPr>
          <a:xfrm>
            <a:off x="2580825" y="3557222"/>
            <a:ext cx="585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Beta</a:t>
            </a:r>
            <a:endParaRPr/>
          </a:p>
        </p:txBody>
      </p:sp>
      <p:sp>
        <p:nvSpPr>
          <p:cNvPr id="75" name="Google Shape;75;p13"/>
          <p:cNvSpPr txBox="1"/>
          <p:nvPr/>
        </p:nvSpPr>
        <p:spPr>
          <a:xfrm>
            <a:off x="3942072" y="4356675"/>
            <a:ext cx="85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Gamma</a:t>
            </a:r>
            <a:endParaRPr/>
          </a:p>
        </p:txBody>
      </p:sp>
      <p:sp>
        <p:nvSpPr>
          <p:cNvPr id="76" name="Google Shape;76;p13"/>
          <p:cNvSpPr txBox="1"/>
          <p:nvPr/>
        </p:nvSpPr>
        <p:spPr>
          <a:xfrm>
            <a:off x="5726842" y="4236491"/>
            <a:ext cx="71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Delta</a:t>
            </a:r>
            <a:endParaRPr/>
          </a:p>
        </p:txBody>
      </p:sp>
      <p:sp>
        <p:nvSpPr>
          <p:cNvPr id="77" name="Google Shape;77;p13"/>
          <p:cNvSpPr txBox="1"/>
          <p:nvPr/>
        </p:nvSpPr>
        <p:spPr>
          <a:xfrm>
            <a:off x="4261354" y="2305343"/>
            <a:ext cx="833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</a:t>
            </a:r>
            <a:endParaRPr/>
          </a:p>
        </p:txBody>
      </p:sp>
      <p:sp>
        <p:nvSpPr>
          <p:cNvPr id="78" name="Google Shape;78;p13"/>
          <p:cNvSpPr txBox="1"/>
          <p:nvPr/>
        </p:nvSpPr>
        <p:spPr>
          <a:xfrm>
            <a:off x="861425" y="152400"/>
            <a:ext cx="1248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4800 data samples</a:t>
            </a:r>
            <a:endParaRPr sz="1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