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h Eshraghian" userId="45481263d5e56625" providerId="LiveId" clId="{CAC446C0-E09E-48DC-9B2D-6B210A921BFA}"/>
    <pc:docChg chg="undo custSel modSld">
      <pc:chgData name="Kaveh Eshraghian" userId="45481263d5e56625" providerId="LiveId" clId="{CAC446C0-E09E-48DC-9B2D-6B210A921BFA}" dt="2024-01-08T04:18:48.091" v="106" actId="6549"/>
      <pc:docMkLst>
        <pc:docMk/>
      </pc:docMkLst>
      <pc:sldChg chg="modSp mod">
        <pc:chgData name="Kaveh Eshraghian" userId="45481263d5e56625" providerId="LiveId" clId="{CAC446C0-E09E-48DC-9B2D-6B210A921BFA}" dt="2024-01-08T04:18:48.091" v="106" actId="6549"/>
        <pc:sldMkLst>
          <pc:docMk/>
          <pc:sldMk cId="1933804450" sldId="260"/>
        </pc:sldMkLst>
        <pc:spChg chg="mod">
          <ac:chgData name="Kaveh Eshraghian" userId="45481263d5e56625" providerId="LiveId" clId="{CAC446C0-E09E-48DC-9B2D-6B210A921BFA}" dt="2024-01-08T04:17:21.090" v="23" actId="20577"/>
          <ac:spMkLst>
            <pc:docMk/>
            <pc:sldMk cId="1933804450" sldId="260"/>
            <ac:spMk id="3" creationId="{6F2AEAEC-7E64-BD91-9614-18D34E051D5F}"/>
          </ac:spMkLst>
        </pc:spChg>
        <pc:spChg chg="mod">
          <ac:chgData name="Kaveh Eshraghian" userId="45481263d5e56625" providerId="LiveId" clId="{CAC446C0-E09E-48DC-9B2D-6B210A921BFA}" dt="2024-01-08T04:18:48.091" v="106" actId="6549"/>
          <ac:spMkLst>
            <pc:docMk/>
            <pc:sldMk cId="1933804450" sldId="260"/>
            <ac:spMk id="5" creationId="{B41F4F26-285B-F8A9-B10E-F8BA5C8525A4}"/>
          </ac:spMkLst>
        </pc:spChg>
      </pc:sldChg>
    </pc:docChg>
  </pc:docChgLst>
  <pc:docChgLst>
    <pc:chgData name="Robert Robson" userId="0611a22c-4a37-471b-80f5-a608aa559a12" providerId="ADAL" clId="{37D3A314-FF40-4EA0-8440-A7CF2EF79611}"/>
    <pc:docChg chg="custSel addSld modSld">
      <pc:chgData name="Robert Robson" userId="0611a22c-4a37-471b-80f5-a608aa559a12" providerId="ADAL" clId="{37D3A314-FF40-4EA0-8440-A7CF2EF79611}" dt="2023-01-05T14:56:16.118" v="316" actId="20577"/>
      <pc:docMkLst>
        <pc:docMk/>
      </pc:docMkLst>
      <pc:sldChg chg="modSp">
        <pc:chgData name="Robert Robson" userId="0611a22c-4a37-471b-80f5-a608aa559a12" providerId="ADAL" clId="{37D3A314-FF40-4EA0-8440-A7CF2EF79611}" dt="2023-01-05T14:56:07.177" v="313"/>
        <pc:sldMkLst>
          <pc:docMk/>
          <pc:sldMk cId="2649951429" sldId="256"/>
        </pc:sldMkLst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2649951429" sldId="256"/>
            <ac:spMk id="2" creationId="{439AA864-F66E-657E-AB5E-06BAFD93E3DA}"/>
          </ac:spMkLst>
        </pc:spChg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2649951429" sldId="256"/>
            <ac:spMk id="3" creationId="{E3386DBC-90D9-4D11-AFAB-3E472F4619EC}"/>
          </ac:spMkLst>
        </pc:spChg>
      </pc:sldChg>
      <pc:sldChg chg="modSp">
        <pc:chgData name="Robert Robson" userId="0611a22c-4a37-471b-80f5-a608aa559a12" providerId="ADAL" clId="{37D3A314-FF40-4EA0-8440-A7CF2EF79611}" dt="2023-01-05T14:56:07.177" v="313"/>
        <pc:sldMkLst>
          <pc:docMk/>
          <pc:sldMk cId="1491150546" sldId="258"/>
        </pc:sldMkLst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1491150546" sldId="258"/>
            <ac:spMk id="2" creationId="{38B81AEC-B746-F8D1-C43D-5DF834515899}"/>
          </ac:spMkLst>
        </pc:spChg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1491150546" sldId="258"/>
            <ac:spMk id="3" creationId="{96B01F8B-AB98-90A9-2805-F9762F5E9414}"/>
          </ac:spMkLst>
        </pc:spChg>
      </pc:sldChg>
      <pc:sldChg chg="modSp mod">
        <pc:chgData name="Robert Robson" userId="0611a22c-4a37-471b-80f5-a608aa559a12" providerId="ADAL" clId="{37D3A314-FF40-4EA0-8440-A7CF2EF79611}" dt="2023-01-05T14:56:07.177" v="313"/>
        <pc:sldMkLst>
          <pc:docMk/>
          <pc:sldMk cId="59317396" sldId="259"/>
        </pc:sldMkLst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59317396" sldId="259"/>
            <ac:spMk id="2" creationId="{309B0F0A-CDFF-356E-E4CC-9091D2FA5143}"/>
          </ac:spMkLst>
        </pc:spChg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59317396" sldId="259"/>
            <ac:spMk id="3" creationId="{8561A0A7-5BC0-5BD6-1D4E-7BF86C2BA3B4}"/>
          </ac:spMkLst>
        </pc:spChg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59317396" sldId="259"/>
            <ac:spMk id="4" creationId="{B3DEF4DB-AEA9-EFFB-72E9-C9C6B9A36F3F}"/>
          </ac:spMkLst>
        </pc:spChg>
      </pc:sldChg>
      <pc:sldChg chg="addSp delSp modSp new mod modClrScheme chgLayout">
        <pc:chgData name="Robert Robson" userId="0611a22c-4a37-471b-80f5-a608aa559a12" providerId="ADAL" clId="{37D3A314-FF40-4EA0-8440-A7CF2EF79611}" dt="2023-01-05T14:56:16.118" v="316" actId="20577"/>
        <pc:sldMkLst>
          <pc:docMk/>
          <pc:sldMk cId="1933804450" sldId="260"/>
        </pc:sldMkLst>
        <pc:spChg chg="mod ord">
          <ac:chgData name="Robert Robson" userId="0611a22c-4a37-471b-80f5-a608aa559a12" providerId="ADAL" clId="{37D3A314-FF40-4EA0-8440-A7CF2EF79611}" dt="2023-01-05T14:56:07.177" v="313"/>
          <ac:spMkLst>
            <pc:docMk/>
            <pc:sldMk cId="1933804450" sldId="260"/>
            <ac:spMk id="2" creationId="{56DCA253-A796-1C75-8776-09FF313E48C4}"/>
          </ac:spMkLst>
        </pc:spChg>
        <pc:spChg chg="mod ord">
          <ac:chgData name="Robert Robson" userId="0611a22c-4a37-471b-80f5-a608aa559a12" providerId="ADAL" clId="{37D3A314-FF40-4EA0-8440-A7CF2EF79611}" dt="2023-01-05T14:56:16.118" v="316" actId="20577"/>
          <ac:spMkLst>
            <pc:docMk/>
            <pc:sldMk cId="1933804450" sldId="260"/>
            <ac:spMk id="3" creationId="{6F2AEAEC-7E64-BD91-9614-18D34E051D5F}"/>
          </ac:spMkLst>
        </pc:spChg>
        <pc:spChg chg="del">
          <ac:chgData name="Robert Robson" userId="0611a22c-4a37-471b-80f5-a608aa559a12" providerId="ADAL" clId="{37D3A314-FF40-4EA0-8440-A7CF2EF79611}" dt="2023-01-04T21:41:40.679" v="270" actId="700"/>
          <ac:spMkLst>
            <pc:docMk/>
            <pc:sldMk cId="1933804450" sldId="260"/>
            <ac:spMk id="4" creationId="{74DF1552-A440-747F-AC96-BD51A9EB587C}"/>
          </ac:spMkLst>
        </pc:spChg>
        <pc:spChg chg="add mod ord">
          <ac:chgData name="Robert Robson" userId="0611a22c-4a37-471b-80f5-a608aa559a12" providerId="ADAL" clId="{37D3A314-FF40-4EA0-8440-A7CF2EF79611}" dt="2023-01-05T14:56:07.289" v="314" actId="27636"/>
          <ac:spMkLst>
            <pc:docMk/>
            <pc:sldMk cId="1933804450" sldId="260"/>
            <ac:spMk id="5" creationId="{B41F4F26-285B-F8A9-B10E-F8BA5C8525A4}"/>
          </ac:spMkLst>
        </pc:spChg>
      </pc:sldChg>
      <pc:sldChg chg="modSp new mod">
        <pc:chgData name="Robert Robson" userId="0611a22c-4a37-471b-80f5-a608aa559a12" providerId="ADAL" clId="{37D3A314-FF40-4EA0-8440-A7CF2EF79611}" dt="2023-01-05T14:56:07.177" v="313"/>
        <pc:sldMkLst>
          <pc:docMk/>
          <pc:sldMk cId="2448402298" sldId="261"/>
        </pc:sldMkLst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2448402298" sldId="261"/>
            <ac:spMk id="2" creationId="{D2849A5D-2768-D1BA-D6A3-A1DEB874D88E}"/>
          </ac:spMkLst>
        </pc:spChg>
        <pc:spChg chg="mod">
          <ac:chgData name="Robert Robson" userId="0611a22c-4a37-471b-80f5-a608aa559a12" providerId="ADAL" clId="{37D3A314-FF40-4EA0-8440-A7CF2EF79611}" dt="2023-01-05T14:56:07.177" v="313"/>
          <ac:spMkLst>
            <pc:docMk/>
            <pc:sldMk cId="2448402298" sldId="261"/>
            <ac:spMk id="3" creationId="{5D544047-4C35-97CF-DF28-BB7E5313D8F3}"/>
          </ac:spMkLst>
        </pc:spChg>
      </pc:sldChg>
    </pc:docChg>
  </pc:docChgLst>
  <pc:docChgLst>
    <pc:chgData name="Kaveh Eshraghian" userId="45481263d5e56625" providerId="LiveId" clId="{AC0EC9C3-DD22-4CE3-B286-FA0A2DD64B1E}"/>
    <pc:docChg chg="undo custSel modSld">
      <pc:chgData name="Kaveh Eshraghian" userId="45481263d5e56625" providerId="LiveId" clId="{AC0EC9C3-DD22-4CE3-B286-FA0A2DD64B1E}" dt="2023-05-11T13:05:05.168" v="62" actId="1036"/>
      <pc:docMkLst>
        <pc:docMk/>
      </pc:docMkLst>
      <pc:sldChg chg="addSp modSp mod">
        <pc:chgData name="Kaveh Eshraghian" userId="45481263d5e56625" providerId="LiveId" clId="{AC0EC9C3-DD22-4CE3-B286-FA0A2DD64B1E}" dt="2023-05-11T13:05:05.168" v="62" actId="1036"/>
        <pc:sldMkLst>
          <pc:docMk/>
          <pc:sldMk cId="2649951429" sldId="256"/>
        </pc:sldMkLst>
        <pc:spChg chg="mod">
          <ac:chgData name="Kaveh Eshraghian" userId="45481263d5e56625" providerId="LiveId" clId="{AC0EC9C3-DD22-4CE3-B286-FA0A2DD64B1E}" dt="2023-05-11T13:04:10.406" v="5" actId="20577"/>
          <ac:spMkLst>
            <pc:docMk/>
            <pc:sldMk cId="2649951429" sldId="256"/>
            <ac:spMk id="2" creationId="{439AA864-F66E-657E-AB5E-06BAFD93E3DA}"/>
          </ac:spMkLst>
        </pc:spChg>
        <pc:spChg chg="add mod">
          <ac:chgData name="Kaveh Eshraghian" userId="45481263d5e56625" providerId="LiveId" clId="{AC0EC9C3-DD22-4CE3-B286-FA0A2DD64B1E}" dt="2023-05-11T13:05:05.168" v="62" actId="1036"/>
          <ac:spMkLst>
            <pc:docMk/>
            <pc:sldMk cId="2649951429" sldId="256"/>
            <ac:spMk id="4" creationId="{79FDCB76-E5D6-BD1A-1CD0-F2305BF1579C}"/>
          </ac:spMkLst>
        </pc:spChg>
      </pc:sldChg>
      <pc:sldChg chg="modSp mod">
        <pc:chgData name="Kaveh Eshraghian" userId="45481263d5e56625" providerId="LiveId" clId="{AC0EC9C3-DD22-4CE3-B286-FA0A2DD64B1E}" dt="2023-05-10T23:52:27.285" v="1" actId="5793"/>
        <pc:sldMkLst>
          <pc:docMk/>
          <pc:sldMk cId="1933804450" sldId="260"/>
        </pc:sldMkLst>
        <pc:spChg chg="mod">
          <ac:chgData name="Kaveh Eshraghian" userId="45481263d5e56625" providerId="LiveId" clId="{AC0EC9C3-DD22-4CE3-B286-FA0A2DD64B1E}" dt="2023-05-10T23:52:27.285" v="1" actId="5793"/>
          <ac:spMkLst>
            <pc:docMk/>
            <pc:sldMk cId="1933804450" sldId="260"/>
            <ac:spMk id="5" creationId="{B41F4F26-285B-F8A9-B10E-F8BA5C8525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3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9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D8DBE5-F14A-4C04-BBB5-519C4FCA72B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6A5C32-7BF0-4B0E-B1D1-002343A6E3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A864-F66E-657E-AB5E-06BAFD93E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86DBC-90D9-4D11-AFAB-3E472F461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SFT221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DCB76-E5D6-BD1A-1CD0-F2305BF1579C}"/>
              </a:ext>
            </a:extLst>
          </p:cNvPr>
          <p:cNvSpPr txBox="1"/>
          <p:nvPr/>
        </p:nvSpPr>
        <p:spPr>
          <a:xfrm>
            <a:off x="46567" y="6180664"/>
            <a:ext cx="431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Instructor: </a:t>
            </a:r>
            <a:r>
              <a:rPr lang="en-US" sz="2400" dirty="0"/>
              <a:t>Kaveh Eshraghian</a:t>
            </a:r>
          </a:p>
        </p:txBody>
      </p:sp>
    </p:spTree>
    <p:extLst>
      <p:ext uri="{BB962C8B-B14F-4D97-AF65-F5344CB8AC3E}">
        <p14:creationId xmlns:p14="http://schemas.microsoft.com/office/powerpoint/2010/main" val="264995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EE8DAB-9B38-382D-8D82-5E9CC4F9A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22279"/>
            <a:ext cx="11887200" cy="918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AEC-B746-F8D1-C43D-5DF83451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1F8B-AB98-90A9-2805-F9762F5E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will learn:</a:t>
            </a:r>
          </a:p>
          <a:p>
            <a:pPr lvl="1"/>
            <a:r>
              <a:rPr lang="en-US" dirty="0"/>
              <a:t>The types of errors</a:t>
            </a:r>
          </a:p>
          <a:p>
            <a:pPr lvl="1"/>
            <a:r>
              <a:rPr lang="en-US" dirty="0"/>
              <a:t>How to debug</a:t>
            </a:r>
          </a:p>
          <a:p>
            <a:pPr lvl="1"/>
            <a:r>
              <a:rPr lang="en-US" dirty="0"/>
              <a:t>How to test code</a:t>
            </a:r>
          </a:p>
          <a:p>
            <a:pPr lvl="1"/>
            <a:r>
              <a:rPr lang="en-US" dirty="0"/>
              <a:t>The quality assurance process </a:t>
            </a:r>
          </a:p>
        </p:txBody>
      </p:sp>
    </p:spTree>
    <p:extLst>
      <p:ext uri="{BB962C8B-B14F-4D97-AF65-F5344CB8AC3E}">
        <p14:creationId xmlns:p14="http://schemas.microsoft.com/office/powerpoint/2010/main" val="149115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9A5D-2768-D1BA-D6A3-A1DEB874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4047-4C35-97CF-DF28-BB7E531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Select data to test software completely and efficiently.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 and execute unit tests to validate that software meets requirements. 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multiple tools to find bugs in software.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Employ software testing as part of the software life cycle to validate that software meets requirements.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Employ tools to manage the software testing life cycle.</a:t>
            </a:r>
            <a:endParaRPr lang="en-US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0F0A-CDFF-356E-E4CC-9091D2FA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A0A7-5BC0-5BD6-1D4E-7BF86C2BA3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  <a:p>
            <a:r>
              <a:rPr lang="en-US" dirty="0"/>
              <a:t>Common reasons for errors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Types of testing</a:t>
            </a:r>
          </a:p>
          <a:p>
            <a:r>
              <a:rPr lang="en-US" dirty="0"/>
              <a:t>Designing test data</a:t>
            </a:r>
          </a:p>
          <a:p>
            <a:r>
              <a:rPr lang="en-US" dirty="0"/>
              <a:t>Unit testing in Visual Studio</a:t>
            </a:r>
          </a:p>
          <a:p>
            <a:r>
              <a:rPr lang="en-US" dirty="0"/>
              <a:t>Test coverage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EF4DB-AEA9-EFFB-72E9-C9C6B9A36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life cycle</a:t>
            </a:r>
          </a:p>
          <a:p>
            <a:r>
              <a:rPr lang="en-US" dirty="0"/>
              <a:t>Software testing life cycle</a:t>
            </a:r>
          </a:p>
          <a:p>
            <a:r>
              <a:rPr lang="en-US" dirty="0"/>
              <a:t>GIT for storing assets</a:t>
            </a:r>
          </a:p>
          <a:p>
            <a:r>
              <a:rPr lang="en-US" dirty="0"/>
              <a:t>JIRA for bug reporting and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5931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A253-A796-1C75-8776-09FF313E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EAEC-7E64-BD91-9614-18D34E051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 workshops 		20%</a:t>
            </a:r>
          </a:p>
          <a:p>
            <a:r>
              <a:rPr lang="en-US" dirty="0"/>
              <a:t>1 project		40%</a:t>
            </a:r>
          </a:p>
          <a:p>
            <a:pPr lvl="1"/>
            <a:r>
              <a:rPr lang="en-US" dirty="0"/>
              <a:t>6 milestones</a:t>
            </a:r>
          </a:p>
          <a:p>
            <a:pPr lvl="1"/>
            <a:r>
              <a:rPr lang="en-US" dirty="0"/>
              <a:t>2 presentations</a:t>
            </a:r>
          </a:p>
          <a:p>
            <a:r>
              <a:rPr lang="en-US" dirty="0"/>
              <a:t>3 Quizzes		40%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F4F26-285B-F8A9-B10E-F8BA5C8525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175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 Policies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Passing Criteria:</a:t>
            </a:r>
          </a:p>
          <a:p>
            <a:pPr marL="516636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assing average for the course; and</a:t>
            </a:r>
          </a:p>
          <a:p>
            <a:pPr marL="516636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Weighted passing average for all Tests.</a:t>
            </a: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Each student has an allowance of 2 late days for individual work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eams have an allowance of 4 late days for teamwork.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04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b3b190-d1cf-4882-bee6-3064ce691739" xsi:nil="true"/>
    <lcf76f155ced4ddcb4097134ff3c332f xmlns="7e7c8aa9-4be2-48a6-a0f7-80013db2e73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8B9DB3898E1840A1985BE38A336A09" ma:contentTypeVersion="12" ma:contentTypeDescription="Create a new document." ma:contentTypeScope="" ma:versionID="2e7fe1ede33cf1dc680f0e4a7db54bb2">
  <xsd:schema xmlns:xsd="http://www.w3.org/2001/XMLSchema" xmlns:xs="http://www.w3.org/2001/XMLSchema" xmlns:p="http://schemas.microsoft.com/office/2006/metadata/properties" xmlns:ns2="7e7c8aa9-4be2-48a6-a0f7-80013db2e73b" xmlns:ns3="7db3b190-d1cf-4882-bee6-3064ce691739" targetNamespace="http://schemas.microsoft.com/office/2006/metadata/properties" ma:root="true" ma:fieldsID="c518a831eea8f0d02cef310fd2c9fe1b" ns2:_="" ns3:_="">
    <xsd:import namespace="7e7c8aa9-4be2-48a6-a0f7-80013db2e73b"/>
    <xsd:import namespace="7db3b190-d1cf-4882-bee6-3064ce691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c8aa9-4be2-48a6-a0f7-80013db2e7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68e675e-7f51-40c4-b007-fcb928a1bb5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3b190-d1cf-4882-bee6-3064ce69173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1053aee-29de-48c2-82f4-3c5d5ff217c1}" ma:internalName="TaxCatchAll" ma:showField="CatchAllData" ma:web="7db3b190-d1cf-4882-bee6-3064ce6917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94222C-4073-492A-9201-3F6CE422E3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65642-E829-4860-92C8-6892E85ACA43}">
  <ds:schemaRefs>
    <ds:schemaRef ds:uri="http://schemas.microsoft.com/office/2006/metadata/properties"/>
    <ds:schemaRef ds:uri="http://schemas.microsoft.com/office/infopath/2007/PartnerControls"/>
    <ds:schemaRef ds:uri="7db3b190-d1cf-4882-bee6-3064ce691739"/>
    <ds:schemaRef ds:uri="7e7c8aa9-4be2-48a6-a0f7-80013db2e73b"/>
  </ds:schemaRefs>
</ds:datastoreItem>
</file>

<file path=customXml/itemProps3.xml><?xml version="1.0" encoding="utf-8"?>
<ds:datastoreItem xmlns:ds="http://schemas.openxmlformats.org/officeDocument/2006/customXml" ds:itemID="{A863BD4D-E576-4B61-928E-2BFACE57D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7c8aa9-4be2-48a6-a0f7-80013db2e73b"/>
    <ds:schemaRef ds:uri="7db3b190-d1cf-4882-bee6-3064ce6917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</TotalTime>
  <Words>195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Tw Cen MT</vt:lpstr>
      <vt:lpstr>Tw Cen MT Condensed</vt:lpstr>
      <vt:lpstr>Wingdings 3</vt:lpstr>
      <vt:lpstr>Integral</vt:lpstr>
      <vt:lpstr>Software Testing</vt:lpstr>
      <vt:lpstr>PowerPoint Presentation</vt:lpstr>
      <vt:lpstr>Rationale</vt:lpstr>
      <vt:lpstr>Learning Outcomes</vt:lpstr>
      <vt:lpstr>Outline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Robert Robson</dc:creator>
  <cp:lastModifiedBy>Kaveh Eshraghian</cp:lastModifiedBy>
  <cp:revision>2</cp:revision>
  <dcterms:created xsi:type="dcterms:W3CDTF">2023-01-04T21:19:53Z</dcterms:created>
  <dcterms:modified xsi:type="dcterms:W3CDTF">2024-01-08T04:18:49Z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0x010100068B9DB3898E1840A1985BE38A336A09</vt:lpwstr>
  </property>
</Properties>
</file>