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DC9871-791D-4886-AEB8-61B2D1DCF1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B6A4-253C-4401-9EF6-E6727A507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of Critically Coupled </a:t>
            </a:r>
            <a:r>
              <a:rPr lang="en-US" sz="4000" dirty="0" err="1"/>
              <a:t>Microring</a:t>
            </a:r>
            <a:r>
              <a:rPr lang="en-US" sz="4000" dirty="0"/>
              <a:t> Resonators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C1A3-B3DD-4FF4-9C5D-77AF11C0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Mustafa Hammood</a:t>
            </a:r>
          </a:p>
          <a:p>
            <a:r>
              <a:rPr lang="en-US" dirty="0"/>
              <a:t>20200904</a:t>
            </a:r>
          </a:p>
        </p:txBody>
      </p:sp>
    </p:spTree>
    <p:extLst>
      <p:ext uri="{BB962C8B-B14F-4D97-AF65-F5344CB8AC3E}">
        <p14:creationId xmlns:p14="http://schemas.microsoft.com/office/powerpoint/2010/main" val="25200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 err="1"/>
              <a:t>Microring</a:t>
            </a:r>
            <a:r>
              <a:rPr lang="en-US" dirty="0"/>
              <a:t> Resonators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0E328D4F-1436-4A44-A2F1-BCD00215C849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63CAA-73EF-48F1-9262-8A1DD1E14EB1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38329-7D31-47E4-8BC8-2D6A992F3047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AA473-7DAF-4B06-8026-540988F68234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2BCF4B-4939-46D7-BBE1-0E8E5AADCC9E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5C2F9-32C3-4C53-8933-47495796C2FD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5C2F9-32C3-4C53-8933-47495796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1936F-B93C-4D60-BAF2-26DF131F3E90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D2B80D-45FB-4A0C-83B2-2E6CA289AF41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6AED40-6214-4DE5-AC93-DB2B04A96431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01F1E-AE92-42FC-8579-225C3F52A30C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6A055-54A8-4101-B942-ECF89D18ECB2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6A055-54A8-4101-B942-ECF89D18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80ECEC-1156-4148-8ADF-2C813A0E47A1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6264B1-34DA-40DE-84CE-9F15AF40E78E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BEBE2-051D-4B5B-83A6-832C9BC765CF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1EA395-BB21-49AC-AE07-88501A4EB1A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5B9577-6CC3-4560-860E-C8CF51C6EE1B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0BE85-AFB8-406F-879A-33D029074548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0BE85-AFB8-406F-879A-33D029074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E1B692-D08F-4641-AFAF-25362FA36FDB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E1B692-D08F-4641-AFAF-25362FA3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50EDB-DA7D-499E-BC0B-B394DEC6E74B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7B0E94-2EF7-4BCD-A821-99AB11B6C837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0DAF82-FDEC-4494-A00D-C72BF80036F1}"/>
                  </a:ext>
                </a:extLst>
              </p:cNvPr>
              <p:cNvSpPr txBox="1"/>
              <p:nvPr/>
            </p:nvSpPr>
            <p:spPr>
              <a:xfrm rot="10800000" flipH="1" flipV="1">
                <a:off x="9467289" y="510506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0DAF82-FDEC-4494-A00D-C72BF800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7289" y="510506"/>
                <a:ext cx="464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73D1D-AC3F-4439-BEA3-7C4AF375208E}"/>
                  </a:ext>
                </a:extLst>
              </p:cNvPr>
              <p:cNvSpPr txBox="1"/>
              <p:nvPr/>
            </p:nvSpPr>
            <p:spPr>
              <a:xfrm rot="10800000" flipH="1" flipV="1">
                <a:off x="9217079" y="-71513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73D1D-AC3F-4439-BEA3-7C4AF375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217079" y="-71513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4DB6587-42A0-45FE-BD85-DF3201D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devices in integrated photonics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Wavelength</a:t>
            </a:r>
            <a:r>
              <a:rPr lang="en-US" dirty="0"/>
              <a:t>-division multiplexing filters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Modulators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Non-linear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Calibration structures</a:t>
            </a: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9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All-pass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All-pass ring with no drop port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Roundtrip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Through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forward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are the losses in the system, including coupling, propagation, and bending.</a:t>
                </a:r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4351A6B2-8DF1-450C-B52E-E1DE4E6D5F74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BAEBE1-F3B3-448C-8C83-BBB6A02F684D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DC3F8-D0DE-4793-A92E-CD5E913768CB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563D39-3D23-4DCC-A268-87C1218C688F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FA64D4-FE71-4ECF-9D09-A4648FFFC9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FA64D4-FE71-4ECF-9D09-A4648FFF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5D0E66-5804-4545-BD95-7BF1D5DD2E0F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4CAB79-EF42-4F08-8725-FAE5863874E7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011735-FFF2-4560-80B6-EBB108C5BBB8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0B1E03-FC48-467A-8A09-A01A7130C72A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5A0ED-E72C-449D-87AA-F3ECC6F0B1A9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5A0ED-E72C-449D-87AA-F3ECC6F0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3710E1-9DB4-46D1-B897-6EC7AE917535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1CC00-32E0-4D37-A671-624694934048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6429C-2B77-4B02-B46C-EF496E47F692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EA497-02C5-41E2-B1DF-6093365166A5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368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EA497-02C5-41E2-B1DF-60933651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3688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3F3FD-F79C-4DDF-A56E-96FD633AF1A7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3F3FD-F79C-4DDF-A56E-96FD633A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758CA1-50FE-4836-8EF8-7B46BDEB4A23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758CA1-50FE-4836-8EF8-7B46BDEB4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489E3E-F7D2-425D-9F1E-E338DE251212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489E3E-F7D2-425D-9F1E-E338DE251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Add-drop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Add-Drop Ring, can be used as a WD-Mux/</a:t>
                </a:r>
                <a:r>
                  <a:rPr lang="en-US" dirty="0" err="1"/>
                  <a:t>Demux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Roundtrip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Through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Drop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𝐷𝑟𝑜𝑝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forward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cross-over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33997369-E70D-4B14-A953-123DD0611525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433C62-A578-4381-AD82-CA45CB2670AB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2A13BD-8E5B-42CE-A3A5-DC23675F3969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201E7-0AF5-4D8F-BA61-4F0249A75168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C9A5C4-2F87-4C88-9803-44D3872ECD78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D02D2C-79EB-4905-BAE6-0EBA288B036D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FD7A81-9DD8-4908-A185-EFDE59B53C3F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FAE96-CC6F-4636-8471-1D255E7E89F5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9C445-4E20-4C07-ABDB-28375304ACD3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882710-C322-40D0-876A-0F2136C5CC89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EE80B7-4FF3-4D1A-BFD6-B8C8F16B4DC2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5F3A84-7251-4A86-8DE0-924F91F0CF51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8B722-6D84-4E69-AE93-CACC36F23D8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229B7-8244-41FA-B279-F7152A11040F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B74135-376D-4995-8348-1631B06D919F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363FAE-0382-4730-A877-884EF5D472CB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/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/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08BF7F-7E60-4DE9-9D3C-0535A2E5C396}"/>
                  </a:ext>
                </a:extLst>
              </p:cNvPr>
              <p:cNvSpPr txBox="1"/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08BF7F-7E60-4DE9-9D3C-0535A2E5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Critical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373389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Critical coupling occurs when the cross coupled power equals the ring resonator internal loss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Or, in the case of a lossless coupler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b="0" dirty="0"/>
                  <a:t>, we can also say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is an amplitude attenuation coefficient [1/cm]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73389" cy="4023360"/>
              </a:xfrm>
              <a:blipFill>
                <a:blip r:embed="rId2"/>
                <a:stretch>
                  <a:fillRect l="-229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33997369-E70D-4B14-A953-123DD0611525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433C62-A578-4381-AD82-CA45CB2670AB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2A13BD-8E5B-42CE-A3A5-DC23675F3969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201E7-0AF5-4D8F-BA61-4F0249A75168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C9A5C4-2F87-4C88-9803-44D3872ECD78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D02D2C-79EB-4905-BAE6-0EBA288B036D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FD7A81-9DD8-4908-A185-EFDE59B53C3F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FAE96-CC6F-4636-8471-1D255E7E89F5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9C445-4E20-4C07-ABDB-28375304ACD3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882710-C322-40D0-876A-0F2136C5CC89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EE80B7-4FF3-4D1A-BFD6-B8C8F16B4DC2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5F3A84-7251-4A86-8DE0-924F91F0CF51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8B722-6D84-4E69-AE93-CACC36F23D8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229B7-8244-41FA-B279-F7152A11040F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B74135-376D-4995-8348-1631B06D919F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363FAE-0382-4730-A877-884EF5D472CB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/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/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D0DF8-8193-4BD2-B7FF-50F44BA06531}"/>
                  </a:ext>
                </a:extLst>
              </p:cNvPr>
              <p:cNvSpPr txBox="1"/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D0DF8-8193-4BD2-B7FF-50F44BA0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DB97E19-FC34-4501-A3A4-BB876EBB1E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1811" y="3450383"/>
            <a:ext cx="4735570" cy="27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440</TotalTime>
  <Words>234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Retrospect</vt:lpstr>
      <vt:lpstr>Design of Critically Coupled Microring Resonators</vt:lpstr>
      <vt:lpstr>Microring Resonators</vt:lpstr>
      <vt:lpstr>All-pass</vt:lpstr>
      <vt:lpstr>Add-drop</vt:lpstr>
      <vt:lpstr>Critical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Critically Coupled Microring Resonators</dc:title>
  <dc:creator>Mustafa Shakir</dc:creator>
  <cp:lastModifiedBy>Mustafa Shakir</cp:lastModifiedBy>
  <cp:revision>10</cp:revision>
  <dcterms:created xsi:type="dcterms:W3CDTF">2020-09-04T22:29:57Z</dcterms:created>
  <dcterms:modified xsi:type="dcterms:W3CDTF">2020-09-06T00:21:27Z</dcterms:modified>
</cp:coreProperties>
</file>