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DC9871-791D-4886-AEB8-61B2D1DCF1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B6A4-253C-4401-9EF6-E6727A507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of Critically Coupled </a:t>
            </a:r>
            <a:r>
              <a:rPr lang="en-US" sz="4000" dirty="0" err="1"/>
              <a:t>Microring</a:t>
            </a:r>
            <a:r>
              <a:rPr lang="en-US" sz="4000" dirty="0"/>
              <a:t> Resonators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C1A3-B3DD-4FF4-9C5D-77AF11C0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Mustafa Hammood</a:t>
            </a:r>
          </a:p>
          <a:p>
            <a:r>
              <a:rPr lang="en-US" dirty="0"/>
              <a:t>20200904</a:t>
            </a:r>
          </a:p>
        </p:txBody>
      </p:sp>
    </p:spTree>
    <p:extLst>
      <p:ext uri="{BB962C8B-B14F-4D97-AF65-F5344CB8AC3E}">
        <p14:creationId xmlns:p14="http://schemas.microsoft.com/office/powerpoint/2010/main" val="25200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 err="1"/>
              <a:t>Microring</a:t>
            </a:r>
            <a:r>
              <a:rPr lang="en-US" dirty="0"/>
              <a:t> Resonators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E328D4F-1436-4A44-A2F1-BCD00215C849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63CAA-73EF-48F1-9262-8A1DD1E14EB1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38329-7D31-47E4-8BC8-2D6A992F3047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AA473-7DAF-4B06-8026-540988F68234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2BCF4B-4939-46D7-BBE1-0E8E5AADCC9E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1936F-B93C-4D60-BAF2-26DF131F3E90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D2B80D-45FB-4A0C-83B2-2E6CA289AF41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6AED40-6214-4DE5-AC93-DB2B04A96431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01F1E-AE92-42FC-8579-225C3F52A30C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80ECEC-1156-4148-8ADF-2C813A0E47A1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6264B1-34DA-40DE-84CE-9F15AF40E78E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BEBE2-051D-4B5B-83A6-832C9BC765CF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1EA395-BB21-49AC-AE07-88501A4EB1A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B9577-6CC3-4560-860E-C8CF51C6EE1B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50EDB-DA7D-499E-BC0B-B394DEC6E74B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B0E94-2EF7-4BCD-A821-99AB11B6C837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/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/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4DB6587-42A0-45FE-BD85-DF3201D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devices in integrated photonics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Wavelength</a:t>
            </a:r>
            <a:r>
              <a:rPr lang="en-US" dirty="0"/>
              <a:t>-division multiplexing filters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Modulators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Non-linear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Calibration structures</a:t>
            </a: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All-pass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All-pass ring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are the losses in the system, including coupling, propagation, and bending.</a:t>
                </a:r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4351A6B2-8DF1-450C-B52E-E1DE4E6D5F74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BAEBE1-F3B3-448C-8C83-BBB6A02F684D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C3F8-D0DE-4793-A92E-CD5E913768CB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563D39-3D23-4DCC-A268-87C1218C688F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5D0E66-5804-4545-BD95-7BF1D5DD2E0F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4CAB79-EF42-4F08-8725-FAE5863874E7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011735-FFF2-4560-80B6-EBB108C5BBB8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0B1E03-FC48-467A-8A09-A01A7130C72A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3710E1-9DB4-46D1-B897-6EC7AE917535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1CC00-32E0-4D37-A671-624694934048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6429C-2B77-4B02-B46C-EF496E47F692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Add-drop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Add-Drop Ring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Drop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𝐷𝑟𝑜𝑝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cross-over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Critical coupling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Critical coupling occurs when the cross coupled power equals the ring resonator internal loss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Or, in the case of a lossless coupler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b="0" dirty="0"/>
                  <a:t>, we can also say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is an amplitude attenuation coefficient [1/cm]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  <a:blipFill>
                <a:blip r:embed="rId2"/>
                <a:stretch>
                  <a:fillRect l="-22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DB97E19-FC34-4501-A3A4-BB876EBB1E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1811" y="3450383"/>
            <a:ext cx="4735570" cy="27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221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</vt:lpstr>
      <vt:lpstr>Design of Critically Coupled Microring Resonators</vt:lpstr>
      <vt:lpstr>Microring Resonators</vt:lpstr>
      <vt:lpstr>All-pass</vt:lpstr>
      <vt:lpstr>Add-drop</vt:lpstr>
      <vt:lpstr>Critical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Critically Coupled Microring Resonators</dc:title>
  <dc:creator>Mustafa Shakir</dc:creator>
  <cp:lastModifiedBy>Mustafa Shakir</cp:lastModifiedBy>
  <cp:revision>9</cp:revision>
  <dcterms:created xsi:type="dcterms:W3CDTF">2020-09-04T22:29:57Z</dcterms:created>
  <dcterms:modified xsi:type="dcterms:W3CDTF">2020-09-05T04:18:38Z</dcterms:modified>
</cp:coreProperties>
</file>