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3" r:id="rId3"/>
    <p:sldId id="260" r:id="rId4"/>
    <p:sldId id="262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fa-I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a-I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fa-I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6F806B5-C340-46FC-9F88-2FF0F2B90659}" type="datetimeFigureOut">
              <a:rPr lang="fa-IR" smtClean="0"/>
              <a:t>09/05/1443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C7ADB7-92CC-4700-9EA3-01843082C8DF}" type="slidenum">
              <a:rPr lang="fa-IR" smtClean="0"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r" rtl="1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r" rtl="1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r" rtl="1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r" rtl="1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r" rtl="1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r" rtl="1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r" rtl="1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r" rtl="1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44824"/>
            <a:ext cx="8153400" cy="16561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Systems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Science: Dreams Of Universality, Reality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Interdisciplinarity</a:t>
            </a:r>
            <a:endParaRPr lang="fa-IR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3655149"/>
            <a:ext cx="74888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S. </a:t>
            </a:r>
            <a:r>
              <a:rPr lang="en-US" dirty="0" err="1" smtClean="0"/>
              <a:t>Grauwin</a:t>
            </a:r>
            <a:r>
              <a:rPr lang="en-US" dirty="0" smtClean="0"/>
              <a:t> , G. </a:t>
            </a:r>
            <a:r>
              <a:rPr lang="en-US" dirty="0" err="1" smtClean="0"/>
              <a:t>Beslon</a:t>
            </a:r>
            <a:r>
              <a:rPr lang="en-US" dirty="0" smtClean="0"/>
              <a:t> , E. </a:t>
            </a:r>
            <a:r>
              <a:rPr lang="en-US" dirty="0" err="1" smtClean="0"/>
              <a:t>Fleury</a:t>
            </a:r>
            <a:r>
              <a:rPr lang="en-US" dirty="0" smtClean="0"/>
              <a:t> , S. </a:t>
            </a:r>
            <a:r>
              <a:rPr lang="en-US" dirty="0" err="1" smtClean="0"/>
              <a:t>Franceschelli</a:t>
            </a:r>
            <a:r>
              <a:rPr lang="en-US" dirty="0" smtClean="0"/>
              <a:t>  , C. </a:t>
            </a:r>
            <a:r>
              <a:rPr lang="en-US" dirty="0" err="1" smtClean="0"/>
              <a:t>Robardet</a:t>
            </a:r>
            <a:r>
              <a:rPr lang="en-US" dirty="0" smtClean="0"/>
              <a:t> , J. </a:t>
            </a:r>
            <a:r>
              <a:rPr lang="en-US" dirty="0" err="1" smtClean="0"/>
              <a:t>Rouquier</a:t>
            </a:r>
            <a:r>
              <a:rPr lang="en-US" dirty="0" smtClean="0"/>
              <a:t>  , P. Jensen . </a:t>
            </a:r>
            <a:endParaRPr lang="fa-IR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4509120"/>
            <a:ext cx="74888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err="1" smtClean="0"/>
              <a:t>arXiv</a:t>
            </a:r>
            <a:r>
              <a:rPr lang="en-US" dirty="0" smtClean="0"/>
              <a:t> : 1206.2216v1 </a:t>
            </a:r>
          </a:p>
          <a:p>
            <a:pPr algn="l"/>
            <a:r>
              <a:rPr lang="en-US" dirty="0" smtClean="0"/>
              <a:t>11 Jun 2012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3780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3074" name="Picture 2" descr="C:\Users\mani\AppData\Local\Temp\Rar$DIa0.870\1111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60" y="0"/>
            <a:ext cx="39068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3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1027" name="Picture 3" descr="C:\Users\mani\AppData\Local\Temp\Rar$DIa0.030\1111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41975"/>
            <a:ext cx="5582956" cy="51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2050" name="Picture 2" descr="C:\Users\mani\AppData\Local\Temp\Rar$DIa0.832\1111_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275118" cy="41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9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pic>
        <p:nvPicPr>
          <p:cNvPr id="5122" name="Picture 2" descr="C:\Users\mani\AppData\Local\Temp\Rar$DIa0.207\2222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0"/>
            <a:ext cx="7524328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6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pic>
        <p:nvPicPr>
          <p:cNvPr id="6146" name="Picture 2" descr="C:\Users\mani\AppData\Local\Temp\Rar$DIa0.174\333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533738"/>
            <a:ext cx="4752528" cy="53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Thanks for paying attention</a:t>
            </a:r>
            <a:endParaRPr lang="fa-IR" sz="3000" dirty="0"/>
          </a:p>
        </p:txBody>
      </p:sp>
    </p:spTree>
    <p:extLst>
      <p:ext uri="{BB962C8B-B14F-4D97-AF65-F5344CB8AC3E}">
        <p14:creationId xmlns:p14="http://schemas.microsoft.com/office/powerpoint/2010/main" val="32545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168</TotalTime>
  <Words>49</Words>
  <Application>Microsoft Office PowerPoint</Application>
  <PresentationFormat>On-screen Show (4:3)</PresentationFormat>
  <Paragraphs>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Complex Systems Science: Dreams Of Universality, Reality Of Interdisciplinarity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</dc:creator>
  <cp:lastModifiedBy>mani</cp:lastModifiedBy>
  <cp:revision>14</cp:revision>
  <dcterms:created xsi:type="dcterms:W3CDTF">2022-04-06T04:20:01Z</dcterms:created>
  <dcterms:modified xsi:type="dcterms:W3CDTF">2022-04-06T07:08:30Z</dcterms:modified>
</cp:coreProperties>
</file>