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ownloads\Roshan%20Raaja%20Project%20Work.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[Roshan Raaja Project Work.xlsx]Chart!PivotTable1</c:name>
    <c:fmtId val="22"/>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dirty="0"/>
              <a:t>Employee Performance Analysis</a:t>
            </a:r>
          </a:p>
        </c:rich>
      </c:tx>
      <c:layout>
        <c:manualLayout>
          <c:xMode val="edge"/>
          <c:yMode val="edge"/>
          <c:x val="0.22500485993543054"/>
          <c:y val="6.4343957032315574E-2"/>
        </c:manualLayout>
      </c:layout>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2">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2D9-4214-8603-CC5A2BF1F544}"/>
            </c:ext>
          </c:extLst>
        </c:ser>
        <c:ser>
          <c:idx val="1"/>
          <c:order val="1"/>
          <c:tx>
            <c:strRef>
              <c:f>Chart!$C$3:$C$4</c:f>
              <c:strCache>
                <c:ptCount val="1"/>
                <c:pt idx="0">
                  <c:v>LOW</c:v>
                </c:pt>
              </c:strCache>
            </c:strRef>
          </c:tx>
          <c:spPr>
            <a:solidFill>
              <a:schemeClr val="accent4">
                <a:alpha val="70000"/>
              </a:schemeClr>
            </a:solidFill>
            <a:ln>
              <a:noFill/>
            </a:ln>
            <a:effectLst/>
          </c:spPr>
          <c:invertIfNegative val="0"/>
          <c:trendline>
            <c:spPr>
              <a:ln w="15875" cap="rnd">
                <a:solidFill>
                  <a:schemeClr val="accent4"/>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2D9-4214-8603-CC5A2BF1F544}"/>
            </c:ext>
          </c:extLst>
        </c:ser>
        <c:ser>
          <c:idx val="2"/>
          <c:order val="2"/>
          <c:tx>
            <c:strRef>
              <c:f>Chart!$D$3:$D$4</c:f>
              <c:strCache>
                <c:ptCount val="1"/>
                <c:pt idx="0">
                  <c:v>MED</c:v>
                </c:pt>
              </c:strCache>
            </c:strRef>
          </c:tx>
          <c:spPr>
            <a:solidFill>
              <a:schemeClr val="accent6">
                <a:alpha val="70000"/>
              </a:schemeClr>
            </a:solidFill>
            <a:ln>
              <a:noFill/>
            </a:ln>
            <a:effectLst/>
          </c:spPr>
          <c:invertIfNegative val="0"/>
          <c:trendline>
            <c:spPr>
              <a:ln w="15875" cap="rnd">
                <a:solidFill>
                  <a:schemeClr val="accent6"/>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2D9-4214-8603-CC5A2BF1F544}"/>
            </c:ext>
          </c:extLst>
        </c:ser>
        <c:ser>
          <c:idx val="3"/>
          <c:order val="3"/>
          <c:tx>
            <c:strRef>
              <c:f>Chart!$E$3:$E$4</c:f>
              <c:strCache>
                <c:ptCount val="1"/>
                <c:pt idx="0">
                  <c:v>VERY HIGH</c:v>
                </c:pt>
              </c:strCache>
            </c:strRef>
          </c:tx>
          <c:spPr>
            <a:solidFill>
              <a:schemeClr val="accent2">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2D9-4214-8603-CC5A2BF1F544}"/>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Mahha</a:t>
            </a:r>
            <a:r>
              <a:rPr lang="en-IN" sz="2400" dirty="0"/>
              <a:t> Dan Roshan </a:t>
            </a:r>
            <a:r>
              <a:rPr lang="en-IN" sz="2400" dirty="0" err="1"/>
              <a:t>Raaja</a:t>
            </a:r>
            <a:endParaRPr lang="en-US" sz="2400" dirty="0"/>
          </a:p>
          <a:p>
            <a:r>
              <a:rPr lang="en-US" sz="2400" dirty="0"/>
              <a:t>REGISTER NO:</a:t>
            </a:r>
            <a:r>
              <a:rPr lang="en-IN" sz="2400" dirty="0"/>
              <a:t> 312220721</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780993137"/>
              </p:ext>
            </p:extLst>
          </p:nvPr>
        </p:nvGraphicFramePr>
        <p:xfrm>
          <a:off x="1117856" y="1460802"/>
          <a:ext cx="6502144" cy="47875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700</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36</cp:revision>
  <dcterms:created xsi:type="dcterms:W3CDTF">2024-03-29T15:07:22Z</dcterms:created>
  <dcterms:modified xsi:type="dcterms:W3CDTF">2024-08-28T17:10:19Z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