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60" r:id="rId6"/>
    <p:sldId id="261" r:id="rId7"/>
    <p:sldId id="268" r:id="rId8"/>
    <p:sldId id="263" r:id="rId9"/>
    <p:sldId id="271" r:id="rId10"/>
    <p:sldId id="272" r:id="rId11"/>
    <p:sldId id="264" r:id="rId12"/>
    <p:sldId id="270"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317"/>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2" d="100"/>
          <a:sy n="92" d="100"/>
        </p:scale>
        <p:origin x="33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ender reddy" userId="32ce7e5b4ab7548b" providerId="LiveId" clId="{F959E19D-39A8-4E53-BDA7-854875EA603D}"/>
    <pc:docChg chg="undo custSel modSld sldOrd">
      <pc:chgData name="mahender reddy" userId="32ce7e5b4ab7548b" providerId="LiveId" clId="{F959E19D-39A8-4E53-BDA7-854875EA603D}" dt="2025-08-19T06:10:44.858" v="1484" actId="20577"/>
      <pc:docMkLst>
        <pc:docMk/>
      </pc:docMkLst>
      <pc:sldChg chg="modSp mod">
        <pc:chgData name="mahender reddy" userId="32ce7e5b4ab7548b" providerId="LiveId" clId="{F959E19D-39A8-4E53-BDA7-854875EA603D}" dt="2025-08-19T06:10:44.858" v="1484" actId="20577"/>
        <pc:sldMkLst>
          <pc:docMk/>
          <pc:sldMk cId="3681902086" sldId="256"/>
        </pc:sldMkLst>
        <pc:spChg chg="mod">
          <ac:chgData name="mahender reddy" userId="32ce7e5b4ab7548b" providerId="LiveId" clId="{F959E19D-39A8-4E53-BDA7-854875EA603D}" dt="2025-08-19T06:10:44.858" v="1484" actId="20577"/>
          <ac:spMkLst>
            <pc:docMk/>
            <pc:sldMk cId="3681902086" sldId="256"/>
            <ac:spMk id="3" creationId="{CBCDA47C-8B19-C12B-9663-CB179A4B73D0}"/>
          </ac:spMkLst>
        </pc:spChg>
      </pc:sldChg>
      <pc:sldChg chg="modSp mod">
        <pc:chgData name="mahender reddy" userId="32ce7e5b4ab7548b" providerId="LiveId" clId="{F959E19D-39A8-4E53-BDA7-854875EA603D}" dt="2025-08-19T04:50:14.638" v="541" actId="20577"/>
        <pc:sldMkLst>
          <pc:docMk/>
          <pc:sldMk cId="1975825939" sldId="259"/>
        </pc:sldMkLst>
        <pc:spChg chg="mod">
          <ac:chgData name="mahender reddy" userId="32ce7e5b4ab7548b" providerId="LiveId" clId="{F959E19D-39A8-4E53-BDA7-854875EA603D}" dt="2025-08-19T04:50:14.638" v="541" actId="20577"/>
          <ac:spMkLst>
            <pc:docMk/>
            <pc:sldMk cId="1975825939" sldId="259"/>
            <ac:spMk id="3" creationId="{21C6D1EA-2277-4FD4-0B61-7F62313CA43A}"/>
          </ac:spMkLst>
        </pc:spChg>
      </pc:sldChg>
      <pc:sldChg chg="modSp mod">
        <pc:chgData name="mahender reddy" userId="32ce7e5b4ab7548b" providerId="LiveId" clId="{F959E19D-39A8-4E53-BDA7-854875EA603D}" dt="2025-08-19T06:00:03.075" v="1477" actId="27636"/>
        <pc:sldMkLst>
          <pc:docMk/>
          <pc:sldMk cId="323302502" sldId="260"/>
        </pc:sldMkLst>
        <pc:spChg chg="mod">
          <ac:chgData name="mahender reddy" userId="32ce7e5b4ab7548b" providerId="LiveId" clId="{F959E19D-39A8-4E53-BDA7-854875EA603D}" dt="2025-08-19T06:00:03.075" v="1477" actId="27636"/>
          <ac:spMkLst>
            <pc:docMk/>
            <pc:sldMk cId="323302502" sldId="260"/>
            <ac:spMk id="3" creationId="{DB485FA1-F241-14CE-C2EC-D611F9E192DD}"/>
          </ac:spMkLst>
        </pc:spChg>
      </pc:sldChg>
      <pc:sldChg chg="modSp mod">
        <pc:chgData name="mahender reddy" userId="32ce7e5b4ab7548b" providerId="LiveId" clId="{F959E19D-39A8-4E53-BDA7-854875EA603D}" dt="2025-08-19T05:46:42.186" v="1440" actId="20577"/>
        <pc:sldMkLst>
          <pc:docMk/>
          <pc:sldMk cId="3786379862" sldId="261"/>
        </pc:sldMkLst>
        <pc:spChg chg="mod">
          <ac:chgData name="mahender reddy" userId="32ce7e5b4ab7548b" providerId="LiveId" clId="{F959E19D-39A8-4E53-BDA7-854875EA603D}" dt="2025-08-19T05:46:42.186" v="1440" actId="20577"/>
          <ac:spMkLst>
            <pc:docMk/>
            <pc:sldMk cId="3786379862" sldId="261"/>
            <ac:spMk id="3" creationId="{4D46F3B8-8CC3-6761-F2CA-8219807BFA6B}"/>
          </ac:spMkLst>
        </pc:spChg>
      </pc:sldChg>
      <pc:sldChg chg="modSp mod">
        <pc:chgData name="mahender reddy" userId="32ce7e5b4ab7548b" providerId="LiveId" clId="{F959E19D-39A8-4E53-BDA7-854875EA603D}" dt="2025-08-19T04:27:03.199" v="388" actId="20577"/>
        <pc:sldMkLst>
          <pc:docMk/>
          <pc:sldMk cId="1132701441" sldId="263"/>
        </pc:sldMkLst>
        <pc:spChg chg="mod">
          <ac:chgData name="mahender reddy" userId="32ce7e5b4ab7548b" providerId="LiveId" clId="{F959E19D-39A8-4E53-BDA7-854875EA603D}" dt="2025-08-19T04:27:03.199" v="388" actId="20577"/>
          <ac:spMkLst>
            <pc:docMk/>
            <pc:sldMk cId="1132701441" sldId="263"/>
            <ac:spMk id="3" creationId="{5E629791-FEC9-CB33-DE78-C8110DF7E4CD}"/>
          </ac:spMkLst>
        </pc:spChg>
      </pc:sldChg>
      <pc:sldChg chg="modSp mod">
        <pc:chgData name="mahender reddy" userId="32ce7e5b4ab7548b" providerId="LiveId" clId="{F959E19D-39A8-4E53-BDA7-854875EA603D}" dt="2025-08-19T05:55:16.184" v="1451" actId="20577"/>
        <pc:sldMkLst>
          <pc:docMk/>
          <pc:sldMk cId="3954789362" sldId="264"/>
        </pc:sldMkLst>
        <pc:spChg chg="mod">
          <ac:chgData name="mahender reddy" userId="32ce7e5b4ab7548b" providerId="LiveId" clId="{F959E19D-39A8-4E53-BDA7-854875EA603D}" dt="2025-08-19T05:55:16.184" v="1451" actId="20577"/>
          <ac:spMkLst>
            <pc:docMk/>
            <pc:sldMk cId="3954789362" sldId="264"/>
            <ac:spMk id="3" creationId="{F87B9307-614D-47FE-FF23-53140EB76040}"/>
          </ac:spMkLst>
        </pc:spChg>
      </pc:sldChg>
      <pc:sldChg chg="modSp mod ord">
        <pc:chgData name="mahender reddy" userId="32ce7e5b4ab7548b" providerId="LiveId" clId="{F959E19D-39A8-4E53-BDA7-854875EA603D}" dt="2025-08-19T04:40:44.280" v="421" actId="20577"/>
        <pc:sldMkLst>
          <pc:docMk/>
          <pc:sldMk cId="936210925" sldId="265"/>
        </pc:sldMkLst>
        <pc:spChg chg="mod">
          <ac:chgData name="mahender reddy" userId="32ce7e5b4ab7548b" providerId="LiveId" clId="{F959E19D-39A8-4E53-BDA7-854875EA603D}" dt="2025-08-19T04:40:44.280" v="421" actId="20577"/>
          <ac:spMkLst>
            <pc:docMk/>
            <pc:sldMk cId="936210925" sldId="265"/>
            <ac:spMk id="3" creationId="{EEFCAB90-50F7-DEBA-288E-F4E06EBD915D}"/>
          </ac:spMkLst>
        </pc:spChg>
      </pc:sldChg>
      <pc:sldChg chg="modSp mod">
        <pc:chgData name="mahender reddy" userId="32ce7e5b4ab7548b" providerId="LiveId" clId="{F959E19D-39A8-4E53-BDA7-854875EA603D}" dt="2025-08-19T05:17:57.485" v="1140" actId="20577"/>
        <pc:sldMkLst>
          <pc:docMk/>
          <pc:sldMk cId="1574362521" sldId="266"/>
        </pc:sldMkLst>
        <pc:spChg chg="mod">
          <ac:chgData name="mahender reddy" userId="32ce7e5b4ab7548b" providerId="LiveId" clId="{F959E19D-39A8-4E53-BDA7-854875EA603D}" dt="2025-08-19T05:17:57.485" v="1140" actId="20577"/>
          <ac:spMkLst>
            <pc:docMk/>
            <pc:sldMk cId="1574362521" sldId="266"/>
            <ac:spMk id="3" creationId="{D47D8742-3DC2-2E37-52B3-6F9C77130DFF}"/>
          </ac:spMkLst>
        </pc:spChg>
      </pc:sldChg>
      <pc:sldChg chg="modSp mod">
        <pc:chgData name="mahender reddy" userId="32ce7e5b4ab7548b" providerId="LiveId" clId="{F959E19D-39A8-4E53-BDA7-854875EA603D}" dt="2025-08-19T05:47:13.461" v="1441" actId="20577"/>
        <pc:sldMkLst>
          <pc:docMk/>
          <pc:sldMk cId="1804011447" sldId="268"/>
        </pc:sldMkLst>
        <pc:spChg chg="mod">
          <ac:chgData name="mahender reddy" userId="32ce7e5b4ab7548b" providerId="LiveId" clId="{F959E19D-39A8-4E53-BDA7-854875EA603D}" dt="2025-08-19T05:47:13.461" v="1441" actId="20577"/>
          <ac:spMkLst>
            <pc:docMk/>
            <pc:sldMk cId="1804011447" sldId="268"/>
            <ac:spMk id="6" creationId="{7AA907EC-EE6A-275E-BA9E-14DFD59CF4D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29:52.521"/>
    </inkml:context>
    <inkml:brush xml:id="br0">
      <inkml:brushProperty name="width" value="0.035" units="cm"/>
      <inkml:brushProperty name="height" value="0.035" units="cm"/>
    </inkml:brush>
  </inkml:definitions>
  <inkml:trace contextRef="#ctx0" brushRef="#br0">0 1 24529,'0'791'0,"3889"-791"0,-3889-791 0,-3889 791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0:01.130"/>
    </inkml:context>
    <inkml:brush xml:id="br0">
      <inkml:brushProperty name="width" value="0.035" units="cm"/>
      <inkml:brushProperty name="height" value="0.035" units="cm"/>
    </inkml:brush>
  </inkml:definitions>
  <inkml:trace contextRef="#ctx0" brushRef="#br0">0 2018 24362,'551'-2017'0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0:04.041"/>
    </inkml:context>
    <inkml:brush xml:id="br0">
      <inkml:brushProperty name="width" value="0.035" units="cm"/>
      <inkml:brushProperty name="height" value="0.035" units="cm"/>
    </inkml:brush>
  </inkml:definitions>
  <inkml:trace contextRef="#ctx0" brushRef="#br0">0 229 24575,'11'-10'0,"0"1"0,0 0 0,1 1 0,15-8 0,-13 7 0,1 0 0,19-17 0,6-11-54,-22 18-274,1 2 0,0 1 1,29-19-1,-33 26-6498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0:06.105"/>
    </inkml:context>
    <inkml:brush xml:id="br0">
      <inkml:brushProperty name="width" value="0.035" units="cm"/>
      <inkml:brushProperty name="height" value="0.035" units="cm"/>
    </inkml:brush>
  </inkml:definitions>
  <inkml:trace contextRef="#ctx0" brushRef="#br0">1 0 24575,'0'11'0,"0"0"0,0 0 0,1 0 0,0 0 0,1-1 0,0 1 0,1 0 0,0-1 0,0 0 0,1 0 0,1 0 0,0 0 0,10 15 0,-9-16 0,-1-1 0,-1 1 0,1 0 0,-1 0 0,-1 1 0,0-1 0,3 18 0,-4-19 0,0 1 0,0 0 0,1 0 0,0-1 0,1 0 0,0 1 0,0-1 0,1-1 0,10 15 0,-2-8-111,-8-9-14,0-1-1,-1 1 1,0 0-1,0 0 1,0 0 0,-1 1-1,1-1 1,-1 1-1,3 10 1,-1 2-6701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7:32.632"/>
    </inkml:context>
    <inkml:brush xml:id="br0">
      <inkml:brushProperty name="width" value="0.035" units="cm"/>
      <inkml:brushProperty name="height" value="0.035" units="cm"/>
    </inkml:brush>
  </inkml:definitions>
  <inkml:trace contextRef="#ctx0" brushRef="#br0">1 0 24504,'0'1107'0,"4994"-1107"0,-4994-1107 0,-4994 1107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8:20.420"/>
    </inkml:context>
    <inkml:brush xml:id="br0">
      <inkml:brushProperty name="width" value="0.025" units="cm"/>
      <inkml:brushProperty name="height" value="0.025" units="cm"/>
    </inkml:brush>
  </inkml:definitions>
  <inkml:trace contextRef="#ctx0" brushRef="#br0">3909 166 24575,'-52'-3'0,"0"-3"0,1-2 0,0-2 0,-65-22 0,51 14 0,-113-18 0,94 30 0,-106 7 0,66 2 0,-2035-3 0,2143 0 0,1 2 0,-31 7 0,-22 2 0,-97-12 0,-31 3 0,58 20 0,128-22 0,1 1 0,-1 0 0,1 1 0,0 0 0,-1 1 0,1 0 0,-15 6 0,21-7 0,0 0 0,-1 0 0,1 0 0,0 1 0,0-1 0,0 1 0,1 0 0,-1-1 0,1 1 0,-1 0 0,1 1 0,0-1 0,0 0 0,0 1 0,1-1 0,-1 1 0,1-1 0,0 1 0,0 0 0,0 0 0,-1 5 0,0 32 0,1 0 0,6 63 0,-3-90 0,1 1 0,1-1 0,0 0 0,1 0 0,12 25 0,9 22 0,-21-40 0,-2 1 0,0 0 0,-1 0 0,-1 0 0,-1 0 0,-3 26 0,0 17 0,3-53 0,0 5 0,0 0 0,1 0 0,0 1 0,1-1 0,5 17 0,-5-30 0,-1 0 0,1 0 0,-1 0 0,1 0 0,0 0 0,1 0 0,-1-1 0,1 1 0,0-1 0,-1 1 0,1-1 0,1 0 0,-1 0 0,0 0 0,1-1 0,0 1 0,-1-1 0,1 0 0,0 0 0,0 0 0,0-1 0,0 1 0,1-1 0,8 2 0,24 1 0,1-2 0,0-1 0,39-4 0,9 0 0,763 3 0,-821 2 0,49 8 0,-46-5 0,37 2 0,64 4 0,21 1 0,959-13 0,-615 1 0,-459-2 0,-1-2 0,68-16 0,-4 1 0,-15 2 0,92-30 0,-146 37 0,202-72 0,-67 5 0,-138 66 0,56-30 0,-76 35 0,0 1 0,-1-1 0,0-1 0,0 1 0,0-1 0,-1-1 0,0 0 0,0 0 0,10-17 0,-4 1 0,-2 0 0,-1 0 0,-1-1 0,-1-1 0,-1 1 0,-1-1 0,-2 0 0,0 0 0,-2-1 0,-1-45 0,-1 43 0,0 17 0,1 0 0,-1-1 0,-1 1 0,0 0 0,-1 0 0,0 0 0,-1 0 0,-1 1 0,1-1 0,-11-19 0,9 22 0,0 1 0,-1-1 0,0 1 0,0 0 0,-1 1 0,0-1 0,-1 2 0,0-1 0,0 1 0,0 0 0,-13-7 0,10 8 0,0 1 0,-1 0 0,1 0 0,-1 1 0,0 1 0,0 0 0,0 1 0,0 0 0,-15 1 0,2 0 0,-12 0 0,-42 6 0,66-4 0,1 1 0,-1 0 0,1 0 0,0 1 0,1 1 0,-1 0 0,-14 8 0,12-5 0,0-1 0,-28 9 0,-15 6 0,43-16 0,0-1 0,-1 0 0,0-1 0,0-1 0,-21 2 0,-17 3 0,-7 0-1365,41-7-5461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8:21.885"/>
    </inkml:context>
    <inkml:brush xml:id="br0">
      <inkml:brushProperty name="width" value="0.025" units="cm"/>
      <inkml:brushProperty name="height" value="0.025" units="cm"/>
    </inkml:brush>
  </inkml:definitions>
  <inkml:trace contextRef="#ctx0" brushRef="#br0">0 0 24575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8T17:38:31.677"/>
    </inkml:context>
    <inkml:brush xml:id="br0">
      <inkml:brushProperty name="width" value="0.025" units="cm"/>
      <inkml:brushProperty name="height" value="0.025" units="cm"/>
    </inkml:brush>
  </inkml:definitions>
  <inkml:trace contextRef="#ctx0" brushRef="#br0">4163 232 24575,'-46'0'0,"-32"1"0,-127-16 0,-22-8 0,225 22 0,-124-15 0,-139 1 0,227 16 0,0-2 0,-74-12 0,86 9 0,-1 1 0,-33 1 0,34 1 0,0 0 0,-36-7 0,-86-21 0,38 12 0,59 11 0,-26-1 0,-135 6 0,8 0 0,-34-22 0,193 17 0,-45-11 0,52 9 0,1 1 0,-51-1 0,-352 7 0,192 3 0,208 0 0,-66 12 0,59-7 0,32-4 0,1 1 0,-1 0 0,-17 8 0,-28 9 0,5-8 0,0 3 0,-83 35 0,95-34 0,28-11 0,-1 1 0,-24 14 0,35-18 0,0 1 0,0 0 0,0 0 0,0 0 0,1 1 0,0 0 0,0 0 0,0 0 0,1 0 0,-6 11 0,3-2 0,1-1 0,1 1 0,0 0 0,1 0 0,0 0 0,0 28 0,5 93 0,1-58 0,0-39 0,1 1 0,3 0 0,14 50 0,6 35 0,-17-75 0,2-1 0,2 0 0,3-1 0,22 47 0,-36-88 0,0-1 0,0 0 0,0 0 0,0 0 0,1 0 0,0-1 0,0 1 0,0-1 0,0 0 0,1 0 0,-1-1 0,1 1 0,10 4 0,-6-4 0,-1-1 0,1 0 0,-1 0 0,1-1 0,0 0 0,0-1 0,0 0 0,13 0 0,-2-2 0,1-1 0,0-1 0,-1 0 0,1-2 0,-1 0 0,0-2 0,22-9 0,-20 5 0,1 2 0,1 1 0,-1 1 0,1 1 0,1 0 0,-1 2 0,1 1 0,30 1 0,584 3 0,-610-2 0,50-10 0,-48 6 0,38-1 0,-29 3 0,1-2 0,42-11 0,-44 8 0,1 1 0,48-1 0,198-15 0,25 0 0,270 24 0,-551 1 0,-1 2 0,0 0 0,0 2 0,38 13 0,-33-9 0,0-2 0,56 7 0,-70-13 0,104 12 0,39 9 0,14 1 0,-90-16 0,-56-6 0,50 10 0,-45-6 0,0-2 0,0-1 0,0-2 0,65-7 0,-97 6 0,0 0 0,0-1 0,0 1 0,0-1 0,0 0 0,0-1 0,-1 1 0,1-1 0,0 1 0,-1-1 0,1 0 0,-1 0 0,0-1 0,1 1 0,-1-1 0,0 1 0,-1-1 0,1 0 0,0 0 0,-1 0 0,0-1 0,1 1 0,-1-1 0,-1 1 0,1-1 0,0 0 0,-1 1 0,2-8 0,0-7 0,0 0 0,-2-1 0,0 1 0,-1 0 0,-2-21 0,0 2 0,0 0 0,-8-38 0,4 40 0,-1-50 0,8-367 0,-1 443 0,-1 0 0,0 1 0,0-1 0,0 0 0,-1 1 0,-1 0 0,1-1 0,-2 1 0,1 0 0,-7-12 0,7 16 0,0 0 0,0 0 0,0 0 0,-1 0 0,1 0 0,-1 1 0,0 0 0,0-1 0,0 1 0,0 1 0,0-1 0,-1 1 0,1 0 0,-1 0 0,0 0 0,1 0 0,-1 1 0,0 0 0,-7-1 0,-10 0 24,1 0 0,0 2 0,-1 1 0,-23 3 0,34-2-173,-1 1 1,1-1-1,0 2 1,0 0-1,1 0 1,-1 1-1,1 0 1,0 1-1,-12 9 1,11-7-6678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Module 1: 	</a:t>
            </a:r>
            <a:r>
              <a:rPr lang="en-US" sz="1800" b="1" dirty="0" err="1">
                <a:effectLst/>
                <a:latin typeface="Calibri" panose="020F0502020204030204" pitchFamily="34" charset="0"/>
                <a:ea typeface="Corbel" panose="020B0503020204020204" pitchFamily="34" charset="0"/>
                <a:cs typeface="Tahoma" panose="020B0604030504040204" pitchFamily="34" charset="0"/>
              </a:rPr>
              <a:t>Signn</a:t>
            </a:r>
            <a:r>
              <a:rPr lang="en-US" sz="1800" b="1" dirty="0">
                <a:effectLst/>
                <a:latin typeface="Calibri" panose="020F0502020204030204" pitchFamily="34" charset="0"/>
                <a:ea typeface="Corbel" panose="020B0503020204020204" pitchFamily="34" charset="0"/>
                <a:cs typeface="Tahoma" panose="020B0604030504040204" pitchFamily="34" charset="0"/>
              </a:rPr>
              <a:t> in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dirty="0">
                <a:effectLst/>
                <a:latin typeface="Calibri" panose="020F0502020204030204" pitchFamily="34" charset="0"/>
                <a:ea typeface="Corbel" panose="020B0503020204020204" pitchFamily="34" charset="0"/>
                <a:cs typeface="Tahoma" panose="020B0604030504040204" pitchFamily="34" charset="0"/>
              </a:rPr>
              <a:t>as email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dirty="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dirty="0">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dirty="0">
                <a:effectLst/>
                <a:latin typeface="Calibri" panose="020F0502020204030204" pitchFamily="34" charset="0"/>
                <a:ea typeface="Corbel" panose="020B0503020204020204" pitchFamily="34" charset="0"/>
                <a:cs typeface="Tahoma" panose="020B0604030504040204" pitchFamily="34" charset="0"/>
              </a:rPr>
              <a:t>Module 3:	</a:t>
            </a:r>
            <a:r>
              <a:rPr lang="en-IN" sz="1800" b="1" dirty="0" err="1">
                <a:effectLst/>
                <a:latin typeface="Calibri" panose="020F0502020204030204" pitchFamily="34" charset="0"/>
                <a:ea typeface="Corbel" panose="020B0503020204020204" pitchFamily="34" charset="0"/>
                <a:cs typeface="Tahoma" panose="020B0604030504040204" pitchFamily="34" charset="0"/>
              </a:rPr>
              <a:t>Tshirt</a:t>
            </a:r>
            <a:r>
              <a:rPr lang="en-IN" sz="1800" b="1" dirty="0">
                <a:effectLst/>
                <a:latin typeface="Calibri" panose="020F0502020204030204" pitchFamily="34" charset="0"/>
                <a:ea typeface="Corbel" panose="020B0503020204020204" pitchFamily="34" charset="0"/>
                <a:cs typeface="Tahoma" panose="020B0604030504040204" pitchFamily="34" charset="0"/>
              </a:rPr>
              <a:t>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r>
              <a:rPr lang="en-US" sz="1800" dirty="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6</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15</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512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66817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2212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097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2019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9179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099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8900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0809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6698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88233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2350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264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1853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90078A6-5AA2-49B6-8A00-D839C8DDCBA2}" type="datetimeFigureOut">
              <a:rPr lang="en-IN" smtClean="0"/>
              <a:t>19-08-2025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42094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6258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9233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0078A6-5AA2-49B6-8A00-D839C8DDCBA2}" type="datetimeFigureOut">
              <a:rPr lang="en-IN" smtClean="0"/>
              <a:t>19-08-2025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2553334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customXml" Target="../ink/ink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customXml" Target="../ink/ink6.xml"/><Relationship Id="rId10" Type="http://schemas.openxmlformats.org/officeDocument/2006/relationships/image" Target="../media/image13.png"/><Relationship Id="rId4" Type="http://schemas.openxmlformats.org/officeDocument/2006/relationships/image" Target="../media/image10.png"/><Relationship Id="rId9" Type="http://schemas.openxmlformats.org/officeDocument/2006/relationships/customXml" Target="../ink/ink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392794" y="1505933"/>
            <a:ext cx="9881664" cy="1736101"/>
          </a:xfrm>
        </p:spPr>
        <p:txBody>
          <a:bodyPr>
            <a:normAutofit/>
          </a:bodyPr>
          <a:lstStyle/>
          <a:p>
            <a:r>
              <a:rPr lang="en-US" sz="4400" b="1" kern="1400" dirty="0">
                <a:solidFill>
                  <a:srgbClr val="2F2F2F"/>
                </a:solidFill>
                <a:latin typeface="Cooper Black" panose="0208090404030B020404" pitchFamily="18" charset="0"/>
                <a:ea typeface="MS Gothic" panose="020B0609070205080204" pitchFamily="49" charset="-128"/>
                <a:cs typeface="Tahoma" panose="020B0604030504040204" pitchFamily="34" charset="0"/>
              </a:rPr>
              <a:t>Tira   Beauty</a:t>
            </a:r>
            <a:br>
              <a:rPr lang="en-IN" sz="1800" b="1" kern="1400" dirty="0">
                <a:solidFill>
                  <a:srgbClr val="2F2F2F"/>
                </a:solidFill>
                <a:effectLst/>
                <a:latin typeface="Corbel" panose="020B0503020204020204" pitchFamily="34" charset="0"/>
                <a:ea typeface="MS Gothic" panose="020B0609070205080204" pitchFamily="49" charset="-128"/>
                <a:cs typeface="Tahoma" panose="020B0604030504040204" pitchFamily="34" charset="0"/>
              </a:rPr>
            </a:br>
            <a:endParaRPr lang="en-IN"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826426" y="3242034"/>
            <a:ext cx="8689976" cy="137159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Mrs. Vaishali </a:t>
            </a:r>
            <a:r>
              <a:rPr lang="en-US" sz="1800" u="sng" kern="1400" dirty="0" err="1">
                <a:solidFill>
                  <a:srgbClr val="2F2F2F"/>
                </a:solidFill>
                <a:effectLst/>
                <a:latin typeface="Arial Black" panose="020B0A04020102020204" pitchFamily="34" charset="0"/>
                <a:ea typeface="Calibri" panose="020F0502020204030204" pitchFamily="34" charset="0"/>
                <a:cs typeface="Calibri" panose="020F0502020204030204" pitchFamily="34" charset="0"/>
              </a:rPr>
              <a:t>Sonanis</a:t>
            </a:r>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 Mam.</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 </a:t>
            </a:r>
            <a:endParaRPr lang="en-IN" sz="1800" u="sng" kern="1400" dirty="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endParaRPr lang="en-IN" dirty="0"/>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E52067-87E6-0AD6-3444-F70A8FC45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7"/>
            <a:ext cx="1219200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DC71EE6-AF54-B95B-AF52-C825B16E578A}"/>
                  </a:ext>
                </a:extLst>
              </p14:cNvPr>
              <p14:cNvContentPartPr/>
              <p14:nvPr/>
            </p14:nvContentPartPr>
            <p14:xfrm>
              <a:off x="9336912" y="3134212"/>
              <a:ext cx="1400400" cy="285120"/>
            </p14:xfrm>
          </p:contentPart>
        </mc:Choice>
        <mc:Fallback xmlns="">
          <p:pic>
            <p:nvPicPr>
              <p:cNvPr id="6" name="Ink 5">
                <a:extLst>
                  <a:ext uri="{FF2B5EF4-FFF2-40B4-BE49-F238E27FC236}">
                    <a16:creationId xmlns:a16="http://schemas.microsoft.com/office/drawing/2014/main" id="{7DC71EE6-AF54-B95B-AF52-C825B16E578A}"/>
                  </a:ext>
                </a:extLst>
              </p:cNvPr>
              <p:cNvPicPr/>
              <p:nvPr/>
            </p:nvPicPr>
            <p:blipFill>
              <a:blip r:embed="rId4"/>
              <a:stretch>
                <a:fillRect/>
              </a:stretch>
            </p:blipFill>
            <p:spPr>
              <a:xfrm>
                <a:off x="9330792" y="3128092"/>
                <a:ext cx="141264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01FF556-5F15-F759-A4C3-79F956FD4CA8}"/>
                  </a:ext>
                </a:extLst>
              </p14:cNvPr>
              <p14:cNvContentPartPr/>
              <p14:nvPr/>
            </p14:nvContentPartPr>
            <p14:xfrm>
              <a:off x="9407472" y="3412132"/>
              <a:ext cx="198720" cy="726480"/>
            </p14:xfrm>
          </p:contentPart>
        </mc:Choice>
        <mc:Fallback xmlns="">
          <p:pic>
            <p:nvPicPr>
              <p:cNvPr id="8" name="Ink 7">
                <a:extLst>
                  <a:ext uri="{FF2B5EF4-FFF2-40B4-BE49-F238E27FC236}">
                    <a16:creationId xmlns:a16="http://schemas.microsoft.com/office/drawing/2014/main" id="{201FF556-5F15-F759-A4C3-79F956FD4CA8}"/>
                  </a:ext>
                </a:extLst>
              </p:cNvPr>
              <p:cNvPicPr/>
              <p:nvPr/>
            </p:nvPicPr>
            <p:blipFill>
              <a:blip r:embed="rId6"/>
              <a:stretch>
                <a:fillRect/>
              </a:stretch>
            </p:blipFill>
            <p:spPr>
              <a:xfrm>
                <a:off x="9401352" y="3406012"/>
                <a:ext cx="210960" cy="738720"/>
              </a:xfrm>
              <a:prstGeom prst="rect">
                <a:avLst/>
              </a:prstGeom>
            </p:spPr>
          </p:pic>
        </mc:Fallback>
      </mc:AlternateContent>
      <p:grpSp>
        <p:nvGrpSpPr>
          <p:cNvPr id="11" name="Group 10">
            <a:extLst>
              <a:ext uri="{FF2B5EF4-FFF2-40B4-BE49-F238E27FC236}">
                <a16:creationId xmlns:a16="http://schemas.microsoft.com/office/drawing/2014/main" id="{5E1B3F72-DE9F-DAD0-5F3A-3C4A2CD93707}"/>
              </a:ext>
            </a:extLst>
          </p:cNvPr>
          <p:cNvGrpSpPr/>
          <p:nvPr/>
        </p:nvGrpSpPr>
        <p:grpSpPr>
          <a:xfrm>
            <a:off x="9492792" y="3431212"/>
            <a:ext cx="179280" cy="159480"/>
            <a:chOff x="9492792" y="3431212"/>
            <a:chExt cx="179280" cy="15948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96870B3C-1919-7D69-8754-56B51EEA9B09}"/>
                    </a:ext>
                  </a:extLst>
                </p14:cNvPr>
                <p14:cNvContentPartPr/>
                <p14:nvPr/>
              </p14:nvContentPartPr>
              <p14:xfrm>
                <a:off x="9492792" y="3434092"/>
                <a:ext cx="106200" cy="82800"/>
              </p14:xfrm>
            </p:contentPart>
          </mc:Choice>
          <mc:Fallback xmlns="">
            <p:pic>
              <p:nvPicPr>
                <p:cNvPr id="9" name="Ink 8">
                  <a:extLst>
                    <a:ext uri="{FF2B5EF4-FFF2-40B4-BE49-F238E27FC236}">
                      <a16:creationId xmlns:a16="http://schemas.microsoft.com/office/drawing/2014/main" id="{96870B3C-1919-7D69-8754-56B51EEA9B09}"/>
                    </a:ext>
                  </a:extLst>
                </p:cNvPr>
                <p:cNvPicPr/>
                <p:nvPr/>
              </p:nvPicPr>
              <p:blipFill>
                <a:blip r:embed="rId8"/>
                <a:stretch>
                  <a:fillRect/>
                </a:stretch>
              </p:blipFill>
              <p:spPr>
                <a:xfrm>
                  <a:off x="9486672" y="3427972"/>
                  <a:ext cx="11844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08ECD93-5D82-3FCA-7FFC-98F0ABBA4DE4}"/>
                    </a:ext>
                  </a:extLst>
                </p14:cNvPr>
                <p14:cNvContentPartPr/>
                <p14:nvPr/>
              </p14:nvContentPartPr>
              <p14:xfrm>
                <a:off x="9605472" y="3431212"/>
                <a:ext cx="66600" cy="159480"/>
              </p14:xfrm>
            </p:contentPart>
          </mc:Choice>
          <mc:Fallback xmlns="">
            <p:pic>
              <p:nvPicPr>
                <p:cNvPr id="10" name="Ink 9">
                  <a:extLst>
                    <a:ext uri="{FF2B5EF4-FFF2-40B4-BE49-F238E27FC236}">
                      <a16:creationId xmlns:a16="http://schemas.microsoft.com/office/drawing/2014/main" id="{408ECD93-5D82-3FCA-7FFC-98F0ABBA4DE4}"/>
                    </a:ext>
                  </a:extLst>
                </p:cNvPr>
                <p:cNvPicPr/>
                <p:nvPr/>
              </p:nvPicPr>
              <p:blipFill>
                <a:blip r:embed="rId10"/>
                <a:stretch>
                  <a:fillRect/>
                </a:stretch>
              </p:blipFill>
              <p:spPr>
                <a:xfrm>
                  <a:off x="9599352" y="3425092"/>
                  <a:ext cx="78840" cy="171720"/>
                </a:xfrm>
                <a:prstGeom prst="rect">
                  <a:avLst/>
                </a:prstGeom>
              </p:spPr>
            </p:pic>
          </mc:Fallback>
        </mc:AlternateContent>
      </p:grpSp>
    </p:spTree>
    <p:extLst>
      <p:ext uri="{BB962C8B-B14F-4D97-AF65-F5344CB8AC3E}">
        <p14:creationId xmlns:p14="http://schemas.microsoft.com/office/powerpoint/2010/main" val="3843501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B9307-614D-47FE-FF23-53140EB76040}"/>
              </a:ext>
            </a:extLst>
          </p:cNvPr>
          <p:cNvSpPr>
            <a:spLocks noGrp="1"/>
          </p:cNvSpPr>
          <p:nvPr>
            <p:ph sz="quarter" idx="13"/>
          </p:nvPr>
        </p:nvSpPr>
        <p:spPr>
          <a:xfrm>
            <a:off x="913774" y="970962"/>
            <a:ext cx="10363826" cy="4820238"/>
          </a:xfrm>
        </p:spPr>
        <p:txBody>
          <a:bodyPr>
            <a:normAutofit fontScale="62500" lnSpcReduction="20000"/>
          </a:bodyPr>
          <a:lstStyle/>
          <a:p>
            <a:pPr>
              <a:lnSpc>
                <a:spcPct val="107000"/>
              </a:lnSpc>
              <a:spcBef>
                <a:spcPts val="800"/>
              </a:spcBef>
              <a:spcAft>
                <a:spcPts val="285"/>
              </a:spcAft>
              <a:buFont typeface="Wingdings" panose="05000000000000000000" pitchFamily="2" charset="2"/>
              <a:buChar char="Ø"/>
            </a:pPr>
            <a:r>
              <a:rPr lang="en-US" sz="3200" b="1" dirty="0">
                <a:effectLst/>
                <a:latin typeface="Arial Black" panose="020B0A04020102020204" pitchFamily="34" charset="0"/>
                <a:ea typeface="Calibri" panose="020F0502020204030204" pitchFamily="34" charset="0"/>
                <a:cs typeface="Calibri" panose="020F0502020204030204" pitchFamily="34" charset="0"/>
              </a:rPr>
              <a:t>Defect identifier  :-  </a:t>
            </a:r>
            <a:r>
              <a:rPr lang="en-US" sz="3200" dirty="0">
                <a:effectLst/>
                <a:latin typeface="Arial Black" panose="020B0A04020102020204" pitchFamily="34" charset="0"/>
                <a:ea typeface="Corbel" panose="020B0503020204020204" pitchFamily="34" charset="0"/>
                <a:cs typeface="Tahoma" panose="020B0604030504040204" pitchFamily="34" charset="0"/>
              </a:rPr>
              <a:t>B_002</a:t>
            </a:r>
            <a:endParaRPr lang="en-IN" sz="3200" dirty="0">
              <a:effectLst/>
              <a:latin typeface="Arial Black" panose="020B0A04020102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800" b="1"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Defect summary            :-   </a:t>
            </a:r>
            <a:r>
              <a:rPr lang="en-US" sz="1900" b="1" dirty="0">
                <a:latin typeface="Arial" panose="020B0604020202020204" pitchFamily="34" charset="0"/>
                <a:ea typeface="Corbel" panose="020B0503020204020204" pitchFamily="34" charset="0"/>
                <a:cs typeface="Tahoma" panose="020B0604030504040204" pitchFamily="34" charset="0"/>
              </a:rPr>
              <a:t>products are not displayed according their respective filters and no order.</a:t>
            </a:r>
            <a:r>
              <a:rPr lang="en-US" sz="1900" dirty="0">
                <a:effectLst/>
                <a:latin typeface="Arial" panose="020B0604020202020204" pitchFamily="34" charset="0"/>
                <a:ea typeface="Corbel" panose="020B0503020204020204" pitchFamily="34"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r>
              <a:rPr lang="en-US" sz="1900" b="1"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Test Id                                 </a:t>
            </a:r>
            <a:r>
              <a:rPr lang="en-US" sz="1900" b="1" dirty="0">
                <a:effectLst/>
                <a:latin typeface="Calibri" panose="020F0502020204030204" pitchFamily="34" charset="0"/>
                <a:ea typeface="Corbel" panose="020B0503020204020204" pitchFamily="34" charset="0"/>
                <a:cs typeface="Tahoma" panose="020B0604030504040204" pitchFamily="34" charset="0"/>
              </a:rPr>
              <a:t>:-  </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TC_007</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Test case name              </a:t>
            </a:r>
            <a:r>
              <a:rPr lang="en-US" sz="1900" b="1" dirty="0">
                <a:effectLst/>
                <a:latin typeface="Calibri" panose="020F0502020204030204" pitchFamily="34" charset="0"/>
                <a:ea typeface="Corbel" panose="020B0503020204020204" pitchFamily="34" charset="0"/>
                <a:cs typeface="Tahoma" panose="020B0604030504040204" pitchFamily="34" charset="0"/>
              </a:rPr>
              <a:t>:- </a:t>
            </a:r>
            <a:r>
              <a:rPr lang="en-US" sz="1900" dirty="0">
                <a:effectLst/>
                <a:latin typeface="Calibri" panose="020F0502020204030204" pitchFamily="34" charset="0"/>
                <a:ea typeface="Corbel" panose="020B0503020204020204" pitchFamily="34" charset="0"/>
                <a:cs typeface="Tahoma" panose="020B0604030504040204" pitchFamily="34" charset="0"/>
              </a:rPr>
              <a:t> </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a:t>
            </a:r>
            <a:r>
              <a:rPr lang="en-IN" sz="1900" dirty="0">
                <a:solidFill>
                  <a:srgbClr val="000000"/>
                </a:solidFill>
                <a:latin typeface="Calibri" panose="020F0502020204030204" pitchFamily="34" charset="0"/>
                <a:ea typeface="Times New Roman" panose="02020603050405020304" pitchFamily="18" charset="0"/>
                <a:cs typeface="Tahoma" panose="020B0604030504040204" pitchFamily="34" charset="0"/>
              </a:rPr>
              <a:t>assiginment order (any order)</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Module name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dirty="0">
                <a:latin typeface="Arial" panose="020B0604020202020204" pitchFamily="34" charset="0"/>
                <a:ea typeface="Corbel" panose="020B0503020204020204" pitchFamily="34" charset="0"/>
                <a:cs typeface="Tahoma" panose="020B0604030504040204" pitchFamily="34" charset="0"/>
              </a:rPr>
              <a:t>most of  modules</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Reproducible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a:t>
            </a:r>
            <a:r>
              <a:rPr lang="en-US" sz="1900" dirty="0">
                <a:effectLst/>
                <a:latin typeface="Arial" panose="020B0604020202020204" pitchFamily="34" charset="0"/>
                <a:ea typeface="Corbel" panose="020B0503020204020204" pitchFamily="34"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Severity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 </a:t>
            </a:r>
            <a:r>
              <a:rPr lang="en-US" sz="1900" dirty="0">
                <a:effectLst/>
                <a:latin typeface="Arial" panose="020B0604020202020204" pitchFamily="34" charset="0"/>
                <a:ea typeface="Corbel" panose="020B0503020204020204" pitchFamily="34" charset="0"/>
                <a:cs typeface="Tahoma" panose="020B0604030504040204" pitchFamily="34" charset="0"/>
              </a:rPr>
              <a:t>high</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Priority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 :- </a:t>
            </a:r>
            <a:r>
              <a:rPr lang="en-US" sz="1900" b="1" dirty="0">
                <a:latin typeface="Arial" panose="020B0604020202020204" pitchFamily="34" charset="0"/>
                <a:ea typeface="Corbel" panose="020B0503020204020204" pitchFamily="34" charset="0"/>
                <a:cs typeface="Tahoma" panose="020B0604030504040204" pitchFamily="34" charset="0"/>
              </a:rPr>
              <a:t>medium</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Raised by                           :-</a:t>
            </a:r>
            <a:r>
              <a:rPr lang="en-US" sz="1900" dirty="0">
                <a:effectLst/>
                <a:latin typeface="Arial" panose="020B0604020202020204" pitchFamily="34" charset="0"/>
                <a:ea typeface="Corbel" panose="020B0503020204020204" pitchFamily="34" charset="0"/>
                <a:cs typeface="Tahoma" panose="020B0604030504040204" pitchFamily="34" charset="0"/>
              </a:rPr>
              <a:t>  Team </a:t>
            </a:r>
            <a:r>
              <a:rPr lang="en-US" sz="1900" dirty="0">
                <a:latin typeface="Arial" panose="020B0604020202020204" pitchFamily="34" charset="0"/>
                <a:ea typeface="Corbel" panose="020B0503020204020204" pitchFamily="34" charset="0"/>
                <a:cs typeface="Tahoma" panose="020B0604030504040204" pitchFamily="34" charset="0"/>
              </a:rPr>
              <a:t>member</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Assigned to                      :-</a:t>
            </a:r>
            <a:r>
              <a:rPr lang="en-US" sz="1900" dirty="0">
                <a:effectLst/>
                <a:latin typeface="Arial" panose="020B0604020202020204" pitchFamily="34" charset="0"/>
                <a:ea typeface="Corbel" panose="020B0503020204020204" pitchFamily="34" charset="0"/>
                <a:cs typeface="Tahoma" panose="020B0604030504040204" pitchFamily="34" charset="0"/>
              </a:rPr>
              <a:t>  developer Team lead</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Date of assignment      :-</a:t>
            </a:r>
            <a:endParaRPr lang="en-IN" sz="19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Status                                 :-</a:t>
            </a:r>
            <a:r>
              <a:rPr lang="en-US" sz="1900" dirty="0">
                <a:effectLst/>
                <a:latin typeface="Arial" panose="020B0604020202020204" pitchFamily="34" charset="0"/>
                <a:ea typeface="Corbel" panose="020B0503020204020204" pitchFamily="34" charset="0"/>
                <a:cs typeface="Tahoma" panose="020B0604030504040204" pitchFamily="34" charset="0"/>
              </a:rPr>
              <a:t> pending</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Snap shots                        :-</a:t>
            </a: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Fixed by                               :-</a:t>
            </a:r>
            <a:r>
              <a:rPr lang="en-US" sz="1900" dirty="0">
                <a:effectLst/>
                <a:latin typeface="Arial" panose="020B0604020202020204" pitchFamily="34" charset="0"/>
                <a:ea typeface="Corbel" panose="020B0503020204020204" pitchFamily="34" charset="0"/>
                <a:cs typeface="Tahoma" panose="020B0604030504040204" pitchFamily="34" charset="0"/>
              </a:rPr>
              <a:t> developer</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Date of fixing                   :-</a:t>
            </a:r>
            <a:endParaRPr lang="en-IN" sz="19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9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954789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3B99B5-DABA-BECC-3DC2-31996DD82B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2CC63CB-AF17-4E60-DB72-429F6DB19731}"/>
                  </a:ext>
                </a:extLst>
              </p14:cNvPr>
              <p14:cNvContentPartPr/>
              <p14:nvPr/>
            </p14:nvContentPartPr>
            <p14:xfrm>
              <a:off x="9066469" y="1871444"/>
              <a:ext cx="1798200" cy="398520"/>
            </p14:xfrm>
          </p:contentPart>
        </mc:Choice>
        <mc:Fallback xmlns="">
          <p:pic>
            <p:nvPicPr>
              <p:cNvPr id="10" name="Ink 9">
                <a:extLst>
                  <a:ext uri="{FF2B5EF4-FFF2-40B4-BE49-F238E27FC236}">
                    <a16:creationId xmlns:a16="http://schemas.microsoft.com/office/drawing/2014/main" id="{F2CC63CB-AF17-4E60-DB72-429F6DB19731}"/>
                  </a:ext>
                </a:extLst>
              </p:cNvPr>
              <p:cNvPicPr/>
              <p:nvPr/>
            </p:nvPicPr>
            <p:blipFill>
              <a:blip r:embed="rId4"/>
              <a:stretch>
                <a:fillRect/>
              </a:stretch>
            </p:blipFill>
            <p:spPr>
              <a:xfrm>
                <a:off x="9060349" y="1865324"/>
                <a:ext cx="1810440" cy="410760"/>
              </a:xfrm>
              <a:prstGeom prst="rect">
                <a:avLst/>
              </a:prstGeom>
            </p:spPr>
          </p:pic>
        </mc:Fallback>
      </mc:AlternateContent>
      <p:grpSp>
        <p:nvGrpSpPr>
          <p:cNvPr id="26" name="Group 25">
            <a:extLst>
              <a:ext uri="{FF2B5EF4-FFF2-40B4-BE49-F238E27FC236}">
                <a16:creationId xmlns:a16="http://schemas.microsoft.com/office/drawing/2014/main" id="{0C3C4ACD-F777-534F-D313-A9B97598B231}"/>
              </a:ext>
            </a:extLst>
          </p:cNvPr>
          <p:cNvGrpSpPr/>
          <p:nvPr/>
        </p:nvGrpSpPr>
        <p:grpSpPr>
          <a:xfrm>
            <a:off x="3331309" y="5361644"/>
            <a:ext cx="4044240" cy="509040"/>
            <a:chOff x="3331309" y="5361644"/>
            <a:chExt cx="4044240" cy="509040"/>
          </a:xfrm>
        </p:grpSpPr>
        <mc:AlternateContent xmlns:mc="http://schemas.openxmlformats.org/markup-compatibility/2006" xmlns:p14="http://schemas.microsoft.com/office/powerpoint/2010/main">
          <mc:Choice Requires="p14">
            <p:contentPart p14:bwMode="auto" r:id="rId5">
              <p14:nvContentPartPr>
                <p14:cNvPr id="22" name="Ink 21">
                  <a:extLst>
                    <a:ext uri="{FF2B5EF4-FFF2-40B4-BE49-F238E27FC236}">
                      <a16:creationId xmlns:a16="http://schemas.microsoft.com/office/drawing/2014/main" id="{CED64E2C-9850-C02E-0CF5-DC5D5B00EE29}"/>
                    </a:ext>
                  </a:extLst>
                </p14:cNvPr>
                <p14:cNvContentPartPr/>
                <p14:nvPr/>
              </p14:nvContentPartPr>
              <p14:xfrm>
                <a:off x="3331309" y="5435084"/>
                <a:ext cx="1674000" cy="375840"/>
              </p14:xfrm>
            </p:contentPart>
          </mc:Choice>
          <mc:Fallback xmlns="">
            <p:pic>
              <p:nvPicPr>
                <p:cNvPr id="22" name="Ink 21">
                  <a:extLst>
                    <a:ext uri="{FF2B5EF4-FFF2-40B4-BE49-F238E27FC236}">
                      <a16:creationId xmlns:a16="http://schemas.microsoft.com/office/drawing/2014/main" id="{CED64E2C-9850-C02E-0CF5-DC5D5B00EE29}"/>
                    </a:ext>
                  </a:extLst>
                </p:cNvPr>
                <p:cNvPicPr/>
                <p:nvPr/>
              </p:nvPicPr>
              <p:blipFill>
                <a:blip r:embed="rId6"/>
                <a:stretch>
                  <a:fillRect/>
                </a:stretch>
              </p:blipFill>
              <p:spPr>
                <a:xfrm>
                  <a:off x="3326989" y="5430764"/>
                  <a:ext cx="168264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3" name="Ink 22">
                  <a:extLst>
                    <a:ext uri="{FF2B5EF4-FFF2-40B4-BE49-F238E27FC236}">
                      <a16:creationId xmlns:a16="http://schemas.microsoft.com/office/drawing/2014/main" id="{58841E9B-4E85-75F3-0D44-82545AAF88F6}"/>
                    </a:ext>
                  </a:extLst>
                </p14:cNvPr>
                <p14:cNvContentPartPr/>
                <p14:nvPr/>
              </p14:nvContentPartPr>
              <p14:xfrm>
                <a:off x="5319949" y="5361644"/>
                <a:ext cx="360" cy="360"/>
              </p14:xfrm>
            </p:contentPart>
          </mc:Choice>
          <mc:Fallback xmlns="">
            <p:pic>
              <p:nvPicPr>
                <p:cNvPr id="23" name="Ink 22">
                  <a:extLst>
                    <a:ext uri="{FF2B5EF4-FFF2-40B4-BE49-F238E27FC236}">
                      <a16:creationId xmlns:a16="http://schemas.microsoft.com/office/drawing/2014/main" id="{58841E9B-4E85-75F3-0D44-82545AAF88F6}"/>
                    </a:ext>
                  </a:extLst>
                </p:cNvPr>
                <p:cNvPicPr/>
                <p:nvPr/>
              </p:nvPicPr>
              <p:blipFill>
                <a:blip r:embed="rId8"/>
                <a:stretch>
                  <a:fillRect/>
                </a:stretch>
              </p:blipFill>
              <p:spPr>
                <a:xfrm>
                  <a:off x="5315629" y="5357324"/>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663A1D84-FC42-B1B4-7D36-D16C386405CD}"/>
                    </a:ext>
                  </a:extLst>
                </p14:cNvPr>
                <p14:cNvContentPartPr/>
                <p14:nvPr/>
              </p14:nvContentPartPr>
              <p14:xfrm>
                <a:off x="5766709" y="5402684"/>
                <a:ext cx="1608840" cy="468000"/>
              </p14:xfrm>
            </p:contentPart>
          </mc:Choice>
          <mc:Fallback xmlns="">
            <p:pic>
              <p:nvPicPr>
                <p:cNvPr id="25" name="Ink 24">
                  <a:extLst>
                    <a:ext uri="{FF2B5EF4-FFF2-40B4-BE49-F238E27FC236}">
                      <a16:creationId xmlns:a16="http://schemas.microsoft.com/office/drawing/2014/main" id="{663A1D84-FC42-B1B4-7D36-D16C386405CD}"/>
                    </a:ext>
                  </a:extLst>
                </p:cNvPr>
                <p:cNvPicPr/>
                <p:nvPr/>
              </p:nvPicPr>
              <p:blipFill>
                <a:blip r:embed="rId10"/>
                <a:stretch>
                  <a:fillRect/>
                </a:stretch>
              </p:blipFill>
              <p:spPr>
                <a:xfrm>
                  <a:off x="5762389" y="5398364"/>
                  <a:ext cx="1617480" cy="476640"/>
                </a:xfrm>
                <a:prstGeom prst="rect">
                  <a:avLst/>
                </a:prstGeom>
              </p:spPr>
            </p:pic>
          </mc:Fallback>
        </mc:AlternateContent>
      </p:grpSp>
    </p:spTree>
    <p:extLst>
      <p:ext uri="{BB962C8B-B14F-4D97-AF65-F5344CB8AC3E}">
        <p14:creationId xmlns:p14="http://schemas.microsoft.com/office/powerpoint/2010/main" val="580050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p:txBody>
          <a:bodyPr/>
          <a:lstStyle/>
          <a:p>
            <a:pPr>
              <a:buFont typeface="Wingdings" panose="05000000000000000000" pitchFamily="2" charset="2"/>
              <a:buChar char="v"/>
            </a:pPr>
            <a:r>
              <a:rPr lang="en-US" sz="1800" dirty="0">
                <a:effectLst/>
                <a:latin typeface="Calibri" panose="020F0502020204030204" pitchFamily="34" charset="0"/>
                <a:ea typeface="Corbel" panose="020B0503020204020204" pitchFamily="34" charset="0"/>
                <a:cs typeface="Tahoma" panose="020B0604030504040204" pitchFamily="34" charset="0"/>
              </a:rPr>
              <a:t>While testing big website which contains huge data we faced some challenges about:</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342900" lvl="0" indent="-342900">
              <a:lnSpc>
                <a:spcPct val="107000"/>
              </a:lnSpc>
              <a:spcBef>
                <a:spcPts val="800"/>
              </a:spcBef>
              <a:buFont typeface="+mj-lt"/>
              <a:buAutoNum type="arabicPeriod"/>
              <a:tabLst>
                <a:tab pos="457200" algn="l"/>
              </a:tabLst>
            </a:pPr>
            <a:r>
              <a:rPr lang="en-US" sz="1800" dirty="0">
                <a:effectLst/>
                <a:latin typeface="Calibri" panose="020F0502020204030204" pitchFamily="34" charset="0"/>
                <a:ea typeface="Corbel" panose="020B0503020204020204" pitchFamily="34" charset="0"/>
                <a:cs typeface="Tahoma" panose="020B0604030504040204" pitchFamily="34" charset="0"/>
              </a:rPr>
              <a:t>There is comes difference in writing a test case and while running it.</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342900" lvl="0" indent="-342900">
              <a:lnSpc>
                <a:spcPct val="107000"/>
              </a:lnSpc>
              <a:spcBef>
                <a:spcPts val="800"/>
              </a:spcBef>
              <a:buFont typeface="+mj-lt"/>
              <a:buAutoNum type="arabicPeriod"/>
              <a:tabLst>
                <a:tab pos="457200" algn="l"/>
              </a:tabLst>
            </a:pP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dirty="0"/>
              <a:t>Interacting with elements before ready due to asynchronous loading.</a:t>
            </a:r>
          </a:p>
          <a:p>
            <a:pPr marL="342900" lvl="0" indent="-342900">
              <a:lnSpc>
                <a:spcPct val="107000"/>
              </a:lnSpc>
              <a:spcBef>
                <a:spcPts val="800"/>
              </a:spcBef>
              <a:buFont typeface="+mj-lt"/>
              <a:buAutoNum type="arabicPeriod"/>
              <a:tabLst>
                <a:tab pos="457200" algn="l"/>
              </a:tabLst>
            </a:pPr>
            <a:r>
              <a:rPr lang="en-US" dirty="0"/>
              <a:t>Unstable tests due to timing or locator failures.</a:t>
            </a:r>
          </a:p>
          <a:p>
            <a:pPr marL="342900" lvl="0" indent="-342900">
              <a:lnSpc>
                <a:spcPct val="107000"/>
              </a:lnSpc>
              <a:spcBef>
                <a:spcPts val="800"/>
              </a:spcBef>
              <a:buFont typeface="+mj-lt"/>
              <a:buAutoNum type="arabicPeriod"/>
              <a:tabLst>
                <a:tab pos="457200" algn="l"/>
              </a:tabLst>
            </a:pPr>
            <a:r>
              <a:rPr lang="en-IN" dirty="0"/>
              <a:t>No active support for mobile applications.</a:t>
            </a:r>
          </a:p>
          <a:p>
            <a:pPr marL="342900" lvl="0" indent="-342900">
              <a:lnSpc>
                <a:spcPct val="107000"/>
              </a:lnSpc>
              <a:spcBef>
                <a:spcPts val="800"/>
              </a:spcBef>
              <a:buFont typeface="+mj-lt"/>
              <a:buAutoNum type="arabicPeriod"/>
              <a:tabLst>
                <a:tab pos="457200" algn="l"/>
              </a:tabLst>
            </a:pPr>
            <a:r>
              <a:rPr lang="en-US" dirty="0"/>
              <a:t>Notifications (email) delivery after registering.</a:t>
            </a:r>
            <a:endParaRPr lang="en-IN" dirty="0"/>
          </a:p>
        </p:txBody>
      </p:sp>
    </p:spTree>
    <p:extLst>
      <p:ext uri="{BB962C8B-B14F-4D97-AF65-F5344CB8AC3E}">
        <p14:creationId xmlns:p14="http://schemas.microsoft.com/office/powerpoint/2010/main" val="93621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920175"/>
            <a:ext cx="10364451" cy="1596177"/>
          </a:xfrm>
        </p:spPr>
        <p:txBody>
          <a:bodyPr/>
          <a:lstStyle/>
          <a:p>
            <a:pPr algn="l"/>
            <a:r>
              <a:rPr lang="en-IN" sz="4400" b="1" dirty="0">
                <a:effectLst/>
                <a:latin typeface="Arial Rounded MT Bold" panose="020F0704030504030204" pitchFamily="34" charset="0"/>
                <a:ea typeface="Corbel" panose="020B0503020204020204" pitchFamily="34" charset="0"/>
                <a:cs typeface="Tahoma" panose="020B0604030504040204" pitchFamily="34"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p:txBody>
          <a:bodyPr>
            <a:normAutofit lnSpcReduction="10000"/>
          </a:bodyPr>
          <a:lstStyle/>
          <a:p>
            <a:pPr lvl="0" algn="just">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Help to find out bugs.</a:t>
            </a:r>
          </a:p>
          <a:p>
            <a:pPr lvl="0" algn="just">
              <a:lnSpc>
                <a:spcPct val="107000"/>
              </a:lnSpc>
              <a:buFont typeface="Courier New" panose="02070309020205020404" pitchFamily="49" charset="0"/>
              <a:buChar char="o"/>
            </a:pPr>
            <a:r>
              <a:rPr lang="en-IN" sz="1800" dirty="0">
                <a:effectLst/>
                <a:latin typeface="Calibri" panose="020F0502020204030204" pitchFamily="34" charset="0"/>
                <a:ea typeface="Calibri" panose="020F0502020204030204" pitchFamily="34" charset="0"/>
                <a:cs typeface="Calibri" panose="020F0502020204030204" pitchFamily="34" charset="0"/>
              </a:rPr>
              <a:t>Helps us test products manually in module wise.</a:t>
            </a:r>
          </a:p>
          <a:p>
            <a:r>
              <a:rPr lang="en-IN" dirty="0"/>
              <a:t>Can get better understanding in sdlc methodologies like agile in which project is divided in iterators and sprints.</a:t>
            </a:r>
          </a:p>
          <a:p>
            <a:r>
              <a:rPr lang="en-IN" dirty="0"/>
              <a:t>By using jira tool we know when to update the project in time and what the bug is.</a:t>
            </a:r>
          </a:p>
          <a:p>
            <a:r>
              <a:rPr lang="en-IN" dirty="0"/>
              <a:t>Performed cross platform testing etc.</a:t>
            </a:r>
          </a:p>
          <a:p>
            <a:r>
              <a:rPr lang="en-IN" dirty="0"/>
              <a:t>Performed many inbuilt methods which makes testing ease and fast.</a:t>
            </a:r>
          </a:p>
        </p:txBody>
      </p:sp>
    </p:spTree>
    <p:extLst>
      <p:ext uri="{BB962C8B-B14F-4D97-AF65-F5344CB8AC3E}">
        <p14:creationId xmlns:p14="http://schemas.microsoft.com/office/powerpoint/2010/main" val="157436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dirty="0">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dirty="0">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dirty="0">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Introduction </a:t>
            </a:r>
            <a:r>
              <a:rPr lang="en-US" sz="4400" b="1" dirty="0">
                <a:solidFill>
                  <a:srgbClr val="FFFFFF"/>
                </a:solidFill>
                <a:effectLst/>
                <a:latin typeface="Arial Rounded MT Bold" panose="020F0704030504030204" pitchFamily="34" charset="0"/>
                <a:ea typeface="Corbel" panose="020B0503020204020204" pitchFamily="34" charset="0"/>
                <a:cs typeface="Tahoma" panose="020B0604030504040204" pitchFamily="34" charset="0"/>
              </a:rPr>
              <a:t>: </a:t>
            </a:r>
            <a:br>
              <a:rPr lang="en-IN" sz="4400" dirty="0">
                <a:effectLst/>
                <a:latin typeface="Cooper Black" panose="0208090404030B020404" pitchFamily="18" charset="0"/>
                <a:ea typeface="Corbel" panose="020B0503020204020204" pitchFamily="34" charset="0"/>
                <a:cs typeface="Tahoma" panose="020B0604030504040204" pitchFamily="34" charset="0"/>
              </a:rPr>
            </a:br>
            <a:endParaRPr lang="en-IN" sz="44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p:txBody>
          <a:bodyPr/>
          <a:lstStyle/>
          <a:p>
            <a:pPr>
              <a:buFont typeface="Wingdings" panose="05000000000000000000" pitchFamily="2" charset="2"/>
              <a:buChar char="§"/>
            </a:pPr>
            <a:r>
              <a:rPr lang="en-US" dirty="0"/>
              <a:t>Tira Beauty is a new online beauty retail platform under Reliance Retail, offering a seamless and personalized shopping experience with a curated selection of the best global and homegrown beauty brands</a:t>
            </a:r>
          </a:p>
          <a:p>
            <a:r>
              <a:rPr lang="en-US" dirty="0"/>
              <a:t>The brand aims to democratize beauty in India by breaking down barriers and becoming the leading inclusive beauty destination, focusing on accessible yet aspirational products for diverse consumer segments.</a:t>
            </a:r>
          </a:p>
          <a:p>
            <a:endParaRPr lang="en-IN" dirty="0"/>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5C7-8070-13C8-42B0-89D73FAF3AB0}"/>
              </a:ext>
            </a:extLst>
          </p:cNvPr>
          <p:cNvSpPr>
            <a:spLocks noGrp="1"/>
          </p:cNvSpPr>
          <p:nvPr>
            <p:ph type="title"/>
          </p:nvPr>
        </p:nvSpPr>
        <p:spPr>
          <a:xfrm>
            <a:off x="913775" y="1066801"/>
            <a:ext cx="10364451" cy="1695253"/>
          </a:xfrm>
        </p:spPr>
        <p:txBody>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Members of Team</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2CD40836-C6EE-9E90-9BA3-9CF559A07293}"/>
              </a:ext>
            </a:extLst>
          </p:cNvPr>
          <p:cNvSpPr>
            <a:spLocks noGrp="1"/>
          </p:cNvSpPr>
          <p:nvPr>
            <p:ph sz="quarter" idx="13"/>
          </p:nvPr>
        </p:nvSpPr>
        <p:spPr>
          <a:xfrm>
            <a:off x="913774" y="2356702"/>
            <a:ext cx="10363826" cy="3434498"/>
          </a:xfrm>
        </p:spPr>
        <p:txBody>
          <a:bodyPr>
            <a:normAutofit/>
          </a:bodyPr>
          <a:lstStyle/>
          <a:p>
            <a:pPr marL="342900" lvl="0" indent="-342900" algn="just">
              <a:lnSpc>
                <a:spcPct val="107000"/>
              </a:lnSpc>
              <a:spcBef>
                <a:spcPts val="800"/>
              </a:spcBef>
              <a:buFont typeface="Symbol" panose="05050102010706020507" pitchFamily="18" charset="2"/>
              <a:buChar char=""/>
            </a:pPr>
            <a:r>
              <a:rPr lang="en-US" sz="2200" b="1" dirty="0">
                <a:highlight>
                  <a:srgbClr val="FFFF00"/>
                </a:highlight>
                <a:latin typeface="Calibri" panose="020F0502020204030204" pitchFamily="34" charset="0"/>
                <a:ea typeface="Calibri" panose="020F0502020204030204" pitchFamily="34" charset="0"/>
                <a:cs typeface="Calibri" panose="020F0502020204030204" pitchFamily="34" charset="0"/>
              </a:rPr>
              <a:t>Mahender Reddy</a:t>
            </a:r>
            <a:endParaRPr lang="en-US" sz="2200" b="1" dirty="0">
              <a:effectLst/>
              <a:highlight>
                <a:srgbClr val="FFFF00"/>
              </a:highligh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spcBef>
                <a:spcPts val="800"/>
              </a:spcBef>
              <a:buFont typeface="Symbol" panose="05050102010706020507" pitchFamily="18" charset="2"/>
              <a:buChar char=""/>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a:p>
            <a:pPr marL="457200" lvl="1" indent="0" algn="just">
              <a:lnSpc>
                <a:spcPct val="107000"/>
              </a:lnSpc>
              <a:buNone/>
            </a:pPr>
            <a:endParaRPr lang="en-IN" sz="11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53888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p:txBody>
          <a:bodyPr/>
          <a:lstStyle/>
          <a:p>
            <a:pPr algn="l"/>
            <a:r>
              <a:rPr lang="en-US" sz="3600" dirty="0">
                <a:effectLst/>
                <a:latin typeface="Arial Rounded MT Bold" panose="020F0704030504030204" pitchFamily="34" charset="0"/>
                <a:ea typeface="Corbel" panose="020B0503020204020204" pitchFamily="34" charset="0"/>
                <a:cs typeface="Tahoma" panose="020B0604030504040204" pitchFamily="34" charset="0"/>
              </a:rPr>
              <a:t>Responsibilities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p:txBody>
          <a:bodyPr/>
          <a:lstStyle/>
          <a:p>
            <a:pPr lvl="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Assign the sub-module and tasks to the team member.</a:t>
            </a:r>
          </a:p>
          <a:p>
            <a:pPr lvl="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Review the test cases </a:t>
            </a:r>
          </a:p>
          <a:p>
            <a:pPr lvl="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Execute all the test cases.</a:t>
            </a:r>
          </a:p>
          <a:p>
            <a:pPr lvl="0" algn="just">
              <a:lnSpc>
                <a:spcPct val="107000"/>
              </a:lnSpc>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Calibri" panose="020F0502020204030204" pitchFamily="34" charset="0"/>
              </a:rPr>
              <a:t>Create defect report.</a:t>
            </a:r>
          </a:p>
          <a:p>
            <a:endParaRPr lang="en-IN" dirty="0"/>
          </a:p>
        </p:txBody>
      </p:sp>
    </p:spTree>
    <p:extLst>
      <p:ext uri="{BB962C8B-B14F-4D97-AF65-F5344CB8AC3E}">
        <p14:creationId xmlns:p14="http://schemas.microsoft.com/office/powerpoint/2010/main" val="197582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13775" y="678729"/>
            <a:ext cx="10364451" cy="2516957"/>
          </a:xfrm>
        </p:spPr>
        <p:txBody>
          <a:bodyPr>
            <a:normAutofit/>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093715"/>
            <a:ext cx="10363826" cy="3424107"/>
          </a:xfrm>
        </p:spPr>
        <p:txBody>
          <a:bodyPr>
            <a:normAutofit lnSpcReduction="10000"/>
          </a:bodyPr>
          <a:lstStyle/>
          <a:p>
            <a:r>
              <a:rPr lang="en-US" sz="3000" b="1" dirty="0">
                <a:effectLst/>
                <a:latin typeface="Calibri" panose="020F0502020204030204" pitchFamily="34" charset="0"/>
                <a:ea typeface="Calibri" panose="020F0502020204030204" pitchFamily="34" charset="0"/>
                <a:cs typeface="Calibri" panose="020F0502020204030204" pitchFamily="34" charset="0"/>
              </a:rPr>
              <a:t>What is </a:t>
            </a:r>
            <a:r>
              <a:rPr lang="en-US" sz="3000" b="1" dirty="0">
                <a:latin typeface="Calibri" panose="020F0502020204030204" pitchFamily="34" charset="0"/>
                <a:ea typeface="Calibri" panose="020F0502020204030204" pitchFamily="34" charset="0"/>
                <a:cs typeface="Calibri" panose="020F0502020204030204" pitchFamily="34" charset="0"/>
              </a:rPr>
              <a:t>tirabeauty</a:t>
            </a:r>
            <a:r>
              <a:rPr lang="en-US" sz="3000" b="1" dirty="0">
                <a:effectLst/>
                <a:latin typeface="Calibri" panose="020F0502020204030204" pitchFamily="34" charset="0"/>
                <a:ea typeface="Calibri" panose="020F0502020204030204" pitchFamily="34" charset="0"/>
                <a:cs typeface="Calibri" panose="020F0502020204030204" pitchFamily="34" charset="0"/>
              </a:rPr>
              <a:t>?</a:t>
            </a:r>
            <a:endParaRPr lang="en-IN" sz="3000" b="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Times New Roman" panose="02020603050405020304" pitchFamily="18" charset="0"/>
                <a:cs typeface="Times New Roman" panose="02020603050405020304" pitchFamily="18" charset="0"/>
              </a:rPr>
              <a:t>Founded in 2023, by isha ambani.</a:t>
            </a:r>
          </a:p>
          <a:p>
            <a:pPr marL="0" indent="0">
              <a:buNone/>
            </a:pPr>
            <a:r>
              <a:rPr lang="en-US" sz="1800" dirty="0">
                <a:latin typeface="Times New Roman" panose="02020603050405020304" pitchFamily="18" charset="0"/>
                <a:cs typeface="Times New Roman" panose="02020603050405020304" pitchFamily="18" charset="0"/>
              </a:rPr>
              <a:t>Tira Beauty is an online platform dedicated to beauty and wellness products, allowing users to explore a diverse range of products related to skin, hair, fragrance, men, bath &amp; body, mom &amp; baby, wellness, and personal care.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To perform testing using testng frame work and selenium, java etc. and solve the bugs and find the defects.</a:t>
            </a:r>
            <a:endParaRPr lang="en-IN" dirty="0"/>
          </a:p>
        </p:txBody>
      </p:sp>
    </p:spTree>
    <p:extLst>
      <p:ext uri="{BB962C8B-B14F-4D97-AF65-F5344CB8AC3E}">
        <p14:creationId xmlns:p14="http://schemas.microsoft.com/office/powerpoint/2010/main" val="32330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537329" y="2064470"/>
            <a:ext cx="10963372" cy="4515439"/>
          </a:xfrm>
        </p:spPr>
        <p:txBody>
          <a:bodyPr>
            <a:normAutofit lnSpcReduction="10000"/>
          </a:bodyPr>
          <a:lstStyle/>
          <a:p>
            <a:pPr marL="1028700" indent="-342900" algn="just">
              <a:lnSpc>
                <a:spcPct val="107000"/>
              </a:lnSpc>
              <a:spcBef>
                <a:spcPts val="800"/>
              </a:spcBef>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1 : skin </a:t>
            </a:r>
          </a:p>
          <a:p>
            <a:pPr marL="685800" indent="0" algn="just">
              <a:lnSpc>
                <a:spcPct val="107000"/>
              </a:lnSpc>
              <a:spcBef>
                <a:spcPts val="800"/>
              </a:spcBef>
              <a:buNone/>
            </a:pPr>
            <a:r>
              <a:rPr lang="en-US" dirty="0"/>
              <a:t>       Verified all features on the Skin page including product descriptions, quantity selection, filters, sets and bundles products, detailed product info, and both grid and list views.</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2 :  </a:t>
            </a:r>
            <a:r>
              <a:rPr lang="en-US" sz="2300" b="1" dirty="0">
                <a:latin typeface="Arial Black" panose="020B0A04020102020204" pitchFamily="34" charset="0"/>
                <a:ea typeface="Corbel" panose="020B0503020204020204" pitchFamily="34" charset="0"/>
                <a:cs typeface="Tahoma" panose="020B0604030504040204" pitchFamily="34" charset="0"/>
              </a:rPr>
              <a:t>hair</a:t>
            </a:r>
            <a:endParaRPr lang="en-IN" sz="2300"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t>Tested all components on the Hair page such as item specifics, quantity controls, filtering options, detailed product information, and shop by concerns related hair.</a:t>
            </a:r>
          </a:p>
          <a:p>
            <a:pPr marL="685800" indent="0" algn="just">
              <a:lnSpc>
                <a:spcPct val="107000"/>
              </a:lnSpc>
              <a:buNone/>
            </a:pPr>
            <a:r>
              <a:rPr lang="en-IN" sz="2300" dirty="0">
                <a:effectLst/>
                <a:latin typeface="Arial Black" panose="020B0A04020102020204" pitchFamily="34" charset="0"/>
                <a:ea typeface="Corbel" panose="020B0503020204020204" pitchFamily="34" charset="0"/>
                <a:cs typeface="Tahoma" panose="020B0604030504040204" pitchFamily="34" charset="0"/>
              </a:rPr>
              <a:t>Module 3 :  </a:t>
            </a:r>
            <a:r>
              <a:rPr lang="en-IN" sz="2300" dirty="0">
                <a:latin typeface="Arial Black" panose="020B0A04020102020204" pitchFamily="34" charset="0"/>
                <a:ea typeface="Corbel" panose="020B0503020204020204" pitchFamily="34" charset="0"/>
                <a:cs typeface="Tahoma" panose="020B0604030504040204" pitchFamily="34" charset="0"/>
              </a:rPr>
              <a:t>Fragrance</a:t>
            </a:r>
            <a:endParaRPr lang="en-IN" sz="2300"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t>Evaluated the Fragrance page functionality by checking product details, quantity adjustment, available filters, types of fragrances, product descriptions, and layout too.</a:t>
            </a:r>
            <a:endParaRPr lang="en-IN" sz="2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637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907EC-EE6A-275E-BA9E-14DFD59CF4D2}"/>
              </a:ext>
            </a:extLst>
          </p:cNvPr>
          <p:cNvSpPr>
            <a:spLocks noGrp="1"/>
          </p:cNvSpPr>
          <p:nvPr>
            <p:ph sz="quarter" idx="13"/>
          </p:nvPr>
        </p:nvSpPr>
        <p:spPr>
          <a:xfrm>
            <a:off x="876694" y="961534"/>
            <a:ext cx="10746556" cy="5231876"/>
          </a:xfrm>
        </p:spPr>
        <p:txBody>
          <a:bodyPr>
            <a:normAutofit lnSpcReduction="10000"/>
          </a:bodyPr>
          <a:lstStyle/>
          <a:p>
            <a:pPr algn="just">
              <a:lnSpc>
                <a:spcPct val="107000"/>
              </a:lnSpc>
              <a:spcBef>
                <a:spcPts val="800"/>
              </a:spcBef>
              <a:buFont typeface="Wingdings" panose="05000000000000000000" pitchFamily="2" charset="2"/>
              <a:buChar char="ü"/>
            </a:pPr>
            <a:r>
              <a:rPr lang="en-US" sz="1800" b="1" dirty="0">
                <a:effectLst/>
                <a:latin typeface="Arial Black" panose="020B0A04020102020204" pitchFamily="34" charset="0"/>
                <a:ea typeface="Corbel" panose="020B0503020204020204" pitchFamily="34" charset="0"/>
                <a:cs typeface="Tahoma" panose="020B0604030504040204" pitchFamily="34" charset="0"/>
              </a:rPr>
              <a:t>Module 4 :  men</a:t>
            </a:r>
            <a:endParaRPr lang="en-IN" sz="1800" b="1"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spcBef>
                <a:spcPts val="800"/>
              </a:spcBef>
              <a:buNone/>
            </a:pPr>
            <a:r>
              <a:rPr lang="en-US" sz="1600" dirty="0">
                <a:effectLst/>
                <a:latin typeface="Calibri" panose="020F0502020204030204" pitchFamily="34" charset="0"/>
                <a:ea typeface="Corbel" panose="020B0503020204020204" pitchFamily="34" charset="0"/>
                <a:cs typeface="Tahoma" panose="020B0604030504040204" pitchFamily="34" charset="0"/>
              </a:rPr>
              <a:t>       </a:t>
            </a:r>
            <a:r>
              <a:rPr lang="en-US" sz="1700" dirty="0"/>
              <a:t>Checked the Men section for all interactive elements including item information, quantity input, filtering capabilities, budget buys, and grid/list display modes.</a:t>
            </a:r>
            <a:endParaRPr lang="en-IN" sz="1700" dirty="0">
              <a:effectLst/>
              <a:latin typeface="Corbel" panose="020B0503020204020204" pitchFamily="34" charset="0"/>
              <a:ea typeface="Corbel" panose="020B0503020204020204" pitchFamily="34" charset="0"/>
              <a:cs typeface="Tahoma" panose="020B0604030504040204" pitchFamily="34" charset="0"/>
            </a:endParaRPr>
          </a:p>
          <a:p>
            <a:pPr marL="971550" indent="-285750" algn="just">
              <a:lnSpc>
                <a:spcPct val="107000"/>
              </a:lnSpc>
              <a:buFont typeface="Wingdings" panose="05000000000000000000" pitchFamily="2" charset="2"/>
              <a:buChar char="ü"/>
            </a:pPr>
            <a:r>
              <a:rPr lang="en-US" sz="1800" b="1" dirty="0">
                <a:effectLst/>
                <a:latin typeface="Arial Black" panose="020B0A04020102020204" pitchFamily="34" charset="0"/>
                <a:ea typeface="Corbel" panose="020B0503020204020204" pitchFamily="34" charset="0"/>
                <a:cs typeface="Tahoma" panose="020B0604030504040204" pitchFamily="34" charset="0"/>
              </a:rPr>
              <a:t>Module 5 :  search</a:t>
            </a:r>
            <a:endParaRPr lang="en-IN" sz="1800" b="1" dirty="0">
              <a:effectLs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16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effectLst/>
                <a:latin typeface="Calibri" panose="020F0502020204030204" pitchFamily="34" charset="0"/>
                <a:ea typeface="Calibri" panose="020F0502020204030204" pitchFamily="34" charset="0"/>
                <a:cs typeface="Calibri" panose="020F0502020204030204" pitchFamily="34" charset="0"/>
              </a:rPr>
              <a:t>gives the related items which are being gave as input and also with partial text we can search items based </a:t>
            </a:r>
            <a:r>
              <a:rPr lang="en-US" sz="1800" dirty="0">
                <a:latin typeface="Calibri" panose="020F0502020204030204" pitchFamily="34" charset="0"/>
                <a:ea typeface="Calibri" panose="020F0502020204030204" pitchFamily="34" charset="0"/>
                <a:cs typeface="Calibri" panose="020F0502020204030204" pitchFamily="34" charset="0"/>
              </a:rPr>
              <a:t>on the need etc. also gives related product suggestion based on the search.</a:t>
            </a:r>
            <a:endParaRPr lang="en-US" sz="1800" dirty="0"/>
          </a:p>
          <a:p>
            <a:pPr marL="685800" indent="0" algn="just">
              <a:lnSpc>
                <a:spcPct val="107000"/>
              </a:lnSpc>
              <a:buNone/>
            </a:pPr>
            <a:r>
              <a:rPr lang="en-US" sz="1800" b="1" dirty="0">
                <a:effectLst/>
                <a:latin typeface="Arial Black" panose="020B0A04020102020204" pitchFamily="34" charset="0"/>
                <a:ea typeface="Corbel" panose="020B0503020204020204" pitchFamily="34" charset="0"/>
                <a:cs typeface="Tahoma" panose="020B0604030504040204" pitchFamily="34" charset="0"/>
              </a:rPr>
              <a:t>Module 6 :  add to cart and delete</a:t>
            </a:r>
          </a:p>
          <a:p>
            <a:pPr marL="685800" indent="0" algn="just">
              <a:lnSpc>
                <a:spcPct val="107000"/>
              </a:lnSpc>
              <a:buNone/>
            </a:pPr>
            <a:r>
              <a:rPr lang="en-US" sz="1800" b="1" dirty="0">
                <a:effectLst/>
                <a:latin typeface="Calibri" panose="020F0502020204030204" pitchFamily="34" charset="0"/>
                <a:ea typeface="Corbel" panose="020B0503020204020204" pitchFamily="34" charset="0"/>
                <a:cs typeface="Tahoma" panose="020B0604030504040204" pitchFamily="34" charset="0"/>
              </a:rPr>
              <a:t>     </a:t>
            </a:r>
            <a:r>
              <a:rPr lang="en-US" sz="1800" dirty="0">
                <a:effectLst/>
                <a:latin typeface="Calibri" panose="020F0502020204030204" pitchFamily="34" charset="0"/>
                <a:ea typeface="Corbel" panose="020B0503020204020204" pitchFamily="34" charset="0"/>
                <a:cs typeface="Tahoma" panose="020B0604030504040204" pitchFamily="34" charset="0"/>
              </a:rPr>
              <a:t>tested th</a:t>
            </a:r>
            <a:r>
              <a:rPr lang="en-US" sz="1800" dirty="0">
                <a:latin typeface="Calibri" panose="020F0502020204030204" pitchFamily="34" charset="0"/>
                <a:ea typeface="Corbel" panose="020B0503020204020204" pitchFamily="34" charset="0"/>
                <a:cs typeface="Tahoma" panose="020B0604030504040204" pitchFamily="34" charset="0"/>
              </a:rPr>
              <a:t>e add to cart button and remove button by adding max and min elements.</a:t>
            </a:r>
          </a:p>
          <a:p>
            <a:pPr marL="685800" indent="0" algn="just">
              <a:lnSpc>
                <a:spcPct val="107000"/>
              </a:lnSpc>
              <a:buNone/>
            </a:pPr>
            <a:r>
              <a:rPr lang="en-US" sz="1800" dirty="0">
                <a:latin typeface="Calibri" panose="020F0502020204030204" pitchFamily="34" charset="0"/>
                <a:ea typeface="Corbel" panose="020B0503020204020204" pitchFamily="34" charset="0"/>
                <a:cs typeface="Tahoma" panose="020B0604030504040204" pitchFamily="34" charset="0"/>
              </a:rPr>
              <a:t>And some functions were functioning medium.</a:t>
            </a:r>
          </a:p>
          <a:p>
            <a:pPr marL="971550" indent="-285750" algn="just">
              <a:lnSpc>
                <a:spcPct val="107000"/>
              </a:lnSpc>
              <a:buFont typeface="Wingdings" panose="05000000000000000000" pitchFamily="2" charset="2"/>
              <a:buChar char="ü"/>
            </a:pPr>
            <a:r>
              <a:rPr lang="en-US" dirty="0"/>
              <a:t> </a:t>
            </a:r>
            <a:r>
              <a:rPr lang="en-US" sz="1800" b="1" dirty="0">
                <a:effectLst/>
                <a:latin typeface="Arial Black" panose="020B0A04020102020204" pitchFamily="34" charset="0"/>
                <a:ea typeface="Corbel" panose="020B0503020204020204" pitchFamily="34" charset="0"/>
                <a:cs typeface="Tahoma" panose="020B0604030504040204" pitchFamily="34" charset="0"/>
              </a:rPr>
              <a:t>Module 7 :  personal details</a:t>
            </a:r>
            <a:endParaRPr lang="en-IN" sz="1800" dirty="0">
              <a:effectLst/>
              <a:latin typeface="Arial Black" panose="020B0A04020102020204" pitchFamily="34" charset="0"/>
              <a:ea typeface="Corbel" panose="020B0503020204020204" pitchFamily="34" charset="0"/>
              <a:cs typeface="Tahoma" panose="020B0604030504040204" pitchFamily="34" charset="0"/>
            </a:endParaRPr>
          </a:p>
          <a:p>
            <a:pPr marL="0" indent="0">
              <a:buNone/>
            </a:pPr>
            <a:r>
              <a:rPr lang="en-US" sz="1800" b="1" dirty="0">
                <a:effectLst/>
                <a:latin typeface="Calibri" panose="020F0502020204030204" pitchFamily="34" charset="0"/>
                <a:ea typeface="Corbel" panose="020B0503020204020204" pitchFamily="34" charset="0"/>
              </a:rPr>
              <a:t>         </a:t>
            </a:r>
            <a:r>
              <a:rPr lang="en-US" sz="1700" dirty="0"/>
              <a:t>Tested the Personal Details section ensuring form fields, input validation, save and edit capabilities, update confirmations, and proper data handling were functioning as expected. Verified all the clickable and non clickable terms.</a:t>
            </a:r>
            <a:endParaRPr lang="en-IN" sz="1700" dirty="0"/>
          </a:p>
        </p:txBody>
      </p:sp>
    </p:spTree>
    <p:extLst>
      <p:ext uri="{BB962C8B-B14F-4D97-AF65-F5344CB8AC3E}">
        <p14:creationId xmlns:p14="http://schemas.microsoft.com/office/powerpoint/2010/main" val="180401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4400" dirty="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p:txBody>
          <a:bodyPr/>
          <a:lstStyle/>
          <a:p>
            <a:pPr marL="971550" indent="-285750" algn="just">
              <a:lnSpc>
                <a:spcPct val="107000"/>
              </a:lnSpc>
              <a:spcBef>
                <a:spcPts val="800"/>
              </a:spcBef>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team have created a Defect report on those defects.</a:t>
            </a:r>
          </a:p>
          <a:p>
            <a:pPr marL="971550" indent="-285750" algn="just">
              <a:lnSpc>
                <a:spcPct val="107000"/>
              </a:lnSpc>
              <a:spcBef>
                <a:spcPts val="800"/>
              </a:spcBef>
              <a:buFont typeface="Wingdings" panose="05000000000000000000" pitchFamily="2" charset="2"/>
              <a:buChar char="q"/>
            </a:pPr>
            <a:r>
              <a:rPr lang="en-US" sz="1800" dirty="0">
                <a:latin typeface="Calibri" panose="020F0502020204030204" pitchFamily="34" charset="0"/>
                <a:ea typeface="Calibri" panose="020F0502020204030204" pitchFamily="34" charset="0"/>
                <a:cs typeface="Calibri" panose="020F0502020204030204" pitchFamily="34" charset="0"/>
              </a:rPr>
              <a:t>Found 2 defects which are displayed in post the page.</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11327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913774" y="970962"/>
            <a:ext cx="10363826" cy="4820238"/>
          </a:xfrm>
        </p:spPr>
        <p:txBody>
          <a:bodyPr>
            <a:normAutofit fontScale="55000" lnSpcReduction="20000"/>
          </a:bodyPr>
          <a:lstStyle/>
          <a:p>
            <a:pPr>
              <a:lnSpc>
                <a:spcPct val="107000"/>
              </a:lnSpc>
              <a:spcBef>
                <a:spcPts val="800"/>
              </a:spcBef>
              <a:spcAft>
                <a:spcPts val="285"/>
              </a:spcAft>
              <a:buFont typeface="Wingdings" panose="05000000000000000000" pitchFamily="2" charset="2"/>
              <a:buChar char="Ø"/>
            </a:pPr>
            <a:r>
              <a:rPr lang="en-US" sz="3200" b="1" dirty="0">
                <a:effectLst/>
                <a:latin typeface="Arial Black" panose="020B0A04020102020204" pitchFamily="34" charset="0"/>
                <a:ea typeface="Calibri" panose="020F0502020204030204" pitchFamily="34" charset="0"/>
                <a:cs typeface="Calibri" panose="020F0502020204030204" pitchFamily="34" charset="0"/>
              </a:rPr>
              <a:t>Defect identifier  :-  </a:t>
            </a:r>
            <a:r>
              <a:rPr lang="en-US" sz="3200" dirty="0">
                <a:effectLst/>
                <a:latin typeface="Arial Black" panose="020B0A04020102020204" pitchFamily="34" charset="0"/>
                <a:ea typeface="Corbel" panose="020B0503020204020204" pitchFamily="34" charset="0"/>
                <a:cs typeface="Tahoma" panose="020B0604030504040204" pitchFamily="34" charset="0"/>
              </a:rPr>
              <a:t>B_001</a:t>
            </a:r>
            <a:endParaRPr lang="en-IN" sz="3200" dirty="0">
              <a:effectLst/>
              <a:latin typeface="Arial Black" panose="020B0A04020102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nSpc>
                <a:spcPct val="107000"/>
              </a:lnSpc>
              <a:spcBef>
                <a:spcPts val="800"/>
              </a:spcBef>
              <a:spcAft>
                <a:spcPts val="285"/>
              </a:spcAft>
              <a:buFont typeface="Wingdings" panose="05000000000000000000" pitchFamily="2" charset="2"/>
              <a:buChar char="Ø"/>
            </a:pPr>
            <a:r>
              <a:rPr lang="en-US" sz="1900" b="1" dirty="0">
                <a:effectLst/>
                <a:latin typeface="Arial" panose="020B0604020202020204" pitchFamily="34" charset="0"/>
                <a:ea typeface="Corbel" panose="020B0503020204020204" pitchFamily="34" charset="0"/>
                <a:cs typeface="Tahoma" panose="020B0604030504040204" pitchFamily="34" charset="0"/>
              </a:rPr>
              <a:t>Defect summary            :-   </a:t>
            </a:r>
            <a:r>
              <a:rPr lang="en-US" sz="1900" b="1" dirty="0">
                <a:latin typeface="Arial" panose="020B0604020202020204" pitchFamily="34" charset="0"/>
                <a:ea typeface="Corbel" panose="020B0503020204020204" pitchFamily="34" charset="0"/>
                <a:cs typeface="Tahoma" panose="020B0604030504040204" pitchFamily="34" charset="0"/>
              </a:rPr>
              <a:t>gmail in profile part is not directed towards the email page or site.</a:t>
            </a:r>
            <a:endParaRPr lang="en-US" sz="1900" dirty="0">
              <a:effectLst/>
              <a:latin typeface="Arial" panose="020B0604020202020204" pitchFamily="34" charset="0"/>
              <a:ea typeface="Corbel" panose="020B0503020204020204" pitchFamily="34" charset="0"/>
              <a:cs typeface="Tahoma" panose="020B0604030504040204" pitchFamily="34" charset="0"/>
            </a:endParaRPr>
          </a:p>
          <a:p>
            <a:pPr>
              <a:lnSpc>
                <a:spcPct val="107000"/>
              </a:lnSpc>
              <a:spcBef>
                <a:spcPts val="800"/>
              </a:spcBef>
              <a:spcAft>
                <a:spcPts val="285"/>
              </a:spcAft>
              <a:buFont typeface="Wingdings" panose="05000000000000000000" pitchFamily="2" charset="2"/>
              <a:buChar char="Ø"/>
            </a:pPr>
            <a:r>
              <a:rPr lang="en-US" sz="1900" b="1"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Test Id                                 </a:t>
            </a:r>
            <a:r>
              <a:rPr lang="en-US" sz="1900" b="1" dirty="0">
                <a:effectLst/>
                <a:latin typeface="Calibri" panose="020F0502020204030204" pitchFamily="34" charset="0"/>
                <a:ea typeface="Corbel" panose="020B0503020204020204" pitchFamily="34" charset="0"/>
                <a:cs typeface="Tahoma" panose="020B0604030504040204" pitchFamily="34" charset="0"/>
              </a:rPr>
              <a:t>:-  </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TC_020</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Test case name              </a:t>
            </a:r>
            <a:r>
              <a:rPr lang="en-US" sz="1900" b="1" dirty="0">
                <a:effectLst/>
                <a:latin typeface="Calibri" panose="020F0502020204030204" pitchFamily="34" charset="0"/>
                <a:ea typeface="Corbel" panose="020B0503020204020204" pitchFamily="34" charset="0"/>
                <a:cs typeface="Tahoma" panose="020B0604030504040204" pitchFamily="34" charset="0"/>
              </a:rPr>
              <a:t>:- </a:t>
            </a:r>
            <a:r>
              <a:rPr lang="en-US" sz="1900" dirty="0">
                <a:effectLst/>
                <a:latin typeface="Calibri" panose="020F0502020204030204" pitchFamily="34" charset="0"/>
                <a:ea typeface="Corbel" panose="020B0503020204020204" pitchFamily="34" charset="0"/>
                <a:cs typeface="Tahoma" panose="020B0604030504040204" pitchFamily="34" charset="0"/>
              </a:rPr>
              <a:t> </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TC_</a:t>
            </a:r>
            <a:r>
              <a:rPr lang="en-IN" sz="1900" dirty="0">
                <a:solidFill>
                  <a:srgbClr val="000000"/>
                </a:solidFill>
                <a:latin typeface="Calibri" panose="020F0502020204030204" pitchFamily="34" charset="0"/>
                <a:ea typeface="Times New Roman" panose="02020603050405020304" pitchFamily="18" charset="0"/>
                <a:cs typeface="Tahoma" panose="020B0604030504040204" pitchFamily="34" charset="0"/>
              </a:rPr>
              <a:t>information_gmail_uncilikable</a:t>
            </a:r>
            <a:r>
              <a:rPr lang="en-IN" sz="1900" dirty="0">
                <a:solidFill>
                  <a:srgbClr val="000000"/>
                </a:solidFill>
                <a:effectLst/>
                <a:latin typeface="Calibri" panose="020F0502020204030204" pitchFamily="34" charset="0"/>
                <a:ea typeface="Times New Roman" panose="02020603050405020304" pitchFamily="18"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Module name                   :-</a:t>
            </a:r>
            <a:r>
              <a:rPr lang="en-US" sz="1900" dirty="0">
                <a:effectLst/>
                <a:latin typeface="Arial" panose="020B0604020202020204" pitchFamily="34" charset="0"/>
                <a:ea typeface="Corbel" panose="020B0503020204020204" pitchFamily="34" charset="0"/>
                <a:cs typeface="Tahoma" panose="020B0604030504040204" pitchFamily="34" charset="0"/>
              </a:rPr>
              <a:t>  personal details</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Reproducible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a:t>
            </a:r>
            <a:r>
              <a:rPr lang="en-US" sz="1900" dirty="0">
                <a:effectLst/>
                <a:latin typeface="Arial" panose="020B0604020202020204" pitchFamily="34" charset="0"/>
                <a:ea typeface="Corbel" panose="020B0503020204020204" pitchFamily="34" charset="0"/>
                <a:cs typeface="Tahoma" panose="020B0604030504040204" pitchFamily="34" charset="0"/>
              </a:rPr>
              <a:t>  </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Severity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 </a:t>
            </a:r>
            <a:r>
              <a:rPr lang="en-US" sz="1900" dirty="0">
                <a:effectLst/>
                <a:latin typeface="Arial" panose="020B0604020202020204" pitchFamily="34" charset="0"/>
                <a:ea typeface="Corbel" panose="020B0503020204020204" pitchFamily="34" charset="0"/>
                <a:cs typeface="Tahoma" panose="020B0604030504040204" pitchFamily="34" charset="0"/>
              </a:rPr>
              <a:t>high</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Priority  </a:t>
            </a:r>
            <a:r>
              <a:rPr lang="en-US" sz="1900" dirty="0">
                <a:effectLst/>
                <a:latin typeface="Arial" panose="020B0604020202020204" pitchFamily="34" charset="0"/>
                <a:ea typeface="Corbel" panose="020B0503020204020204" pitchFamily="34" charset="0"/>
                <a:cs typeface="Tahoma" panose="020B0604030504040204" pitchFamily="34" charset="0"/>
              </a:rPr>
              <a:t>                          </a:t>
            </a:r>
            <a:r>
              <a:rPr lang="en-US" sz="1900" b="1" dirty="0">
                <a:effectLst/>
                <a:latin typeface="Arial" panose="020B0604020202020204" pitchFamily="34" charset="0"/>
                <a:ea typeface="Corbel" panose="020B0503020204020204" pitchFamily="34" charset="0"/>
                <a:cs typeface="Tahoma" panose="020B0604030504040204" pitchFamily="34" charset="0"/>
              </a:rPr>
              <a:t> :- high</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Raised by                           :-</a:t>
            </a:r>
            <a:r>
              <a:rPr lang="en-US" sz="1900" dirty="0">
                <a:effectLst/>
                <a:latin typeface="Arial" panose="020B0604020202020204" pitchFamily="34" charset="0"/>
                <a:ea typeface="Corbel" panose="020B0503020204020204" pitchFamily="34" charset="0"/>
                <a:cs typeface="Tahoma" panose="020B0604030504040204" pitchFamily="34" charset="0"/>
              </a:rPr>
              <a:t>  Team </a:t>
            </a:r>
            <a:r>
              <a:rPr lang="en-US" sz="1900" dirty="0">
                <a:latin typeface="Arial" panose="020B0604020202020204" pitchFamily="34" charset="0"/>
                <a:ea typeface="Corbel" panose="020B0503020204020204" pitchFamily="34" charset="0"/>
                <a:cs typeface="Tahoma" panose="020B0604030504040204" pitchFamily="34" charset="0"/>
              </a:rPr>
              <a:t> member</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Assigned to                      :-</a:t>
            </a:r>
            <a:r>
              <a:rPr lang="en-US" sz="1900" dirty="0">
                <a:effectLst/>
                <a:latin typeface="Arial" panose="020B0604020202020204" pitchFamily="34" charset="0"/>
                <a:ea typeface="Corbel" panose="020B0503020204020204" pitchFamily="34" charset="0"/>
                <a:cs typeface="Tahoma" panose="020B0604030504040204" pitchFamily="34" charset="0"/>
              </a:rPr>
              <a:t>  developer Team lead</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Date of assignment      :-</a:t>
            </a:r>
            <a:endParaRPr lang="en-IN" sz="19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Status                                 :-</a:t>
            </a:r>
            <a:r>
              <a:rPr lang="en-US" sz="1900" dirty="0">
                <a:effectLst/>
                <a:latin typeface="Arial" panose="020B0604020202020204" pitchFamily="34" charset="0"/>
                <a:ea typeface="Corbel" panose="020B0503020204020204" pitchFamily="34" charset="0"/>
                <a:cs typeface="Tahoma" panose="020B0604030504040204" pitchFamily="34" charset="0"/>
              </a:rPr>
              <a:t> pending</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Snap shots                        :-</a:t>
            </a: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Fixed by                               :-</a:t>
            </a:r>
            <a:r>
              <a:rPr lang="en-US" sz="1900" dirty="0">
                <a:effectLst/>
                <a:latin typeface="Arial" panose="020B0604020202020204" pitchFamily="34" charset="0"/>
                <a:ea typeface="Corbel" panose="020B0503020204020204" pitchFamily="34" charset="0"/>
                <a:cs typeface="Tahoma" panose="020B0604030504040204" pitchFamily="34" charset="0"/>
              </a:rPr>
              <a:t> developer</a:t>
            </a:r>
            <a:endParaRPr lang="en-IN" sz="1900"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r>
              <a:rPr lang="en-US" sz="1900" dirty="0">
                <a:effectLst/>
                <a:latin typeface="Wingdings" panose="05000000000000000000" pitchFamily="2" charset="2"/>
                <a:ea typeface="Corbel" panose="020B0503020204020204" pitchFamily="34" charset="0"/>
                <a:cs typeface="Wingdings" panose="05000000000000000000" pitchFamily="2" charset="2"/>
              </a:rPr>
              <a:t>Ø </a:t>
            </a:r>
            <a:r>
              <a:rPr lang="en-US" sz="1900" b="1" dirty="0">
                <a:effectLst/>
                <a:latin typeface="Arial" panose="020B0604020202020204" pitchFamily="34" charset="0"/>
                <a:ea typeface="Corbel" panose="020B0503020204020204" pitchFamily="34" charset="0"/>
                <a:cs typeface="Tahoma" panose="020B0604030504040204" pitchFamily="34" charset="0"/>
              </a:rPr>
              <a:t>Date of fixing                   :-</a:t>
            </a:r>
            <a:endParaRPr lang="en-IN" sz="1900" b="1" dirty="0">
              <a:effectLst/>
              <a:latin typeface="Corbel" panose="020B0503020204020204" pitchFamily="34" charset="0"/>
              <a:ea typeface="Corbel" panose="020B0503020204020204" pitchFamily="34" charset="0"/>
              <a:cs typeface="Tahoma" panose="020B0604030504040204" pitchFamily="34" charset="0"/>
            </a:endParaRPr>
          </a:p>
          <a:p>
            <a:pPr marL="0" indent="0">
              <a:lnSpc>
                <a:spcPct val="107000"/>
              </a:lnSpc>
              <a:spcBef>
                <a:spcPts val="800"/>
              </a:spcBef>
              <a:spcAft>
                <a:spcPts val="285"/>
              </a:spcAft>
              <a:buNone/>
            </a:pPr>
            <a:endParaRPr lang="en-IN" sz="19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053610446"/>
      </p:ext>
    </p:extLst>
  </p:cSld>
  <p:clrMapOvr>
    <a:masterClrMapping/>
  </p:clrMapOvr>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371</TotalTime>
  <Words>968</Words>
  <Application>Microsoft Office PowerPoint</Application>
  <PresentationFormat>Widescreen</PresentationFormat>
  <Paragraphs>101</Paragraphs>
  <Slides>15</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Arial</vt:lpstr>
      <vt:lpstr>Arial Black</vt:lpstr>
      <vt:lpstr>Arial Rounded MT Bold</vt:lpstr>
      <vt:lpstr>Calibri</vt:lpstr>
      <vt:lpstr>Cooper Black</vt:lpstr>
      <vt:lpstr>Corbel</vt:lpstr>
      <vt:lpstr>Courier New</vt:lpstr>
      <vt:lpstr>Symbol</vt:lpstr>
      <vt:lpstr>Times New Roman</vt:lpstr>
      <vt:lpstr>Tw Cen MT</vt:lpstr>
      <vt:lpstr>Wingdings</vt:lpstr>
      <vt:lpstr>Droplet</vt:lpstr>
      <vt:lpstr>Tira   Beauty </vt:lpstr>
      <vt:lpstr>Introduction :  </vt:lpstr>
      <vt:lpstr>Members of Team </vt:lpstr>
      <vt:lpstr>Responsibilities</vt:lpstr>
      <vt:lpstr>Overview </vt:lpstr>
      <vt:lpstr>Modules </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dc:title>
  <dc:creator>samrudhi Sakoji</dc:creator>
  <cp:lastModifiedBy>mahender reddy</cp:lastModifiedBy>
  <cp:revision>43</cp:revision>
  <dcterms:created xsi:type="dcterms:W3CDTF">2024-02-15T17:31:50Z</dcterms:created>
  <dcterms:modified xsi:type="dcterms:W3CDTF">2025-08-19T06:32:24Z</dcterms:modified>
</cp:coreProperties>
</file>