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  <p:sldMasterId id="2147483706" r:id="rId2"/>
  </p:sldMasterIdLst>
  <p:sldIdLst>
    <p:sldId id="265" r:id="rId3"/>
    <p:sldId id="256" r:id="rId4"/>
    <p:sldId id="262" r:id="rId5"/>
    <p:sldId id="263" r:id="rId6"/>
    <p:sldId id="261" r:id="rId7"/>
    <p:sldId id="267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A2CE1-44AA-4BF6-857E-0DDD919769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AD1C51-9474-4FD5-9D57-9BA0A298FFFE}">
      <dgm:prSet/>
      <dgm:spPr/>
      <dgm:t>
        <a:bodyPr/>
        <a:lstStyle/>
        <a:p>
          <a:r>
            <a:rPr lang="en-US"/>
            <a:t>After the face is recognized , the information is transferred to the database .</a:t>
          </a:r>
        </a:p>
      </dgm:t>
    </dgm:pt>
    <dgm:pt modelId="{ADA46AF2-F88E-4CA5-8169-7CB28BDED6DF}" type="parTrans" cxnId="{2A689924-EA2B-4BF6-8BA2-38DE936DACE6}">
      <dgm:prSet/>
      <dgm:spPr/>
      <dgm:t>
        <a:bodyPr/>
        <a:lstStyle/>
        <a:p>
          <a:endParaRPr lang="en-US"/>
        </a:p>
      </dgm:t>
    </dgm:pt>
    <dgm:pt modelId="{4AD172EC-AC8A-4D6E-8E07-57F74C0551F5}" type="sibTrans" cxnId="{2A689924-EA2B-4BF6-8BA2-38DE936DACE6}">
      <dgm:prSet/>
      <dgm:spPr/>
      <dgm:t>
        <a:bodyPr/>
        <a:lstStyle/>
        <a:p>
          <a:endParaRPr lang="en-US"/>
        </a:p>
      </dgm:t>
    </dgm:pt>
    <dgm:pt modelId="{9A275154-9250-4AC9-9BD8-0B55428F54FE}">
      <dgm:prSet/>
      <dgm:spPr/>
      <dgm:t>
        <a:bodyPr/>
        <a:lstStyle/>
        <a:p>
          <a:r>
            <a:rPr lang="en-US"/>
            <a:t>From the database, the information of recognized face is transferred to respective service center .</a:t>
          </a:r>
        </a:p>
      </dgm:t>
    </dgm:pt>
    <dgm:pt modelId="{B4BC7345-7D6F-4D58-970D-C1228E8C7A20}" type="parTrans" cxnId="{C5CBD5E7-50DA-452F-8D89-F3792D81BEF0}">
      <dgm:prSet/>
      <dgm:spPr/>
      <dgm:t>
        <a:bodyPr/>
        <a:lstStyle/>
        <a:p>
          <a:endParaRPr lang="en-US"/>
        </a:p>
      </dgm:t>
    </dgm:pt>
    <dgm:pt modelId="{B74493DC-7287-4890-9810-9298C27D66BC}" type="sibTrans" cxnId="{C5CBD5E7-50DA-452F-8D89-F3792D81BEF0}">
      <dgm:prSet/>
      <dgm:spPr/>
      <dgm:t>
        <a:bodyPr/>
        <a:lstStyle/>
        <a:p>
          <a:endParaRPr lang="en-US"/>
        </a:p>
      </dgm:t>
    </dgm:pt>
    <dgm:pt modelId="{7D6879BD-D165-4F61-8AF3-60B3A95272EF}">
      <dgm:prSet/>
      <dgm:spPr/>
      <dgm:t>
        <a:bodyPr/>
        <a:lstStyle/>
        <a:p>
          <a:r>
            <a:rPr lang="en-US"/>
            <a:t>In the service center , the  face that has been recognized from the respective block  will only be allowed inside the respective service center . </a:t>
          </a:r>
        </a:p>
      </dgm:t>
    </dgm:pt>
    <dgm:pt modelId="{3956169D-2790-47C6-933F-4D9F0131B5DF}" type="parTrans" cxnId="{29C3DDD1-56F7-47C1-94AC-6F79F37CB28D}">
      <dgm:prSet/>
      <dgm:spPr/>
      <dgm:t>
        <a:bodyPr/>
        <a:lstStyle/>
        <a:p>
          <a:endParaRPr lang="en-US"/>
        </a:p>
      </dgm:t>
    </dgm:pt>
    <dgm:pt modelId="{4E830A0E-4D89-4C6C-86BB-103A7ADC144E}" type="sibTrans" cxnId="{29C3DDD1-56F7-47C1-94AC-6F79F37CB28D}">
      <dgm:prSet/>
      <dgm:spPr/>
      <dgm:t>
        <a:bodyPr/>
        <a:lstStyle/>
        <a:p>
          <a:endParaRPr lang="en-US"/>
        </a:p>
      </dgm:t>
    </dgm:pt>
    <dgm:pt modelId="{66024234-6889-4264-9D8C-596CABFD752D}" type="pres">
      <dgm:prSet presAssocID="{64CA2CE1-44AA-4BF6-857E-0DDD919769D3}" presName="root" presStyleCnt="0">
        <dgm:presLayoutVars>
          <dgm:dir/>
          <dgm:resizeHandles val="exact"/>
        </dgm:presLayoutVars>
      </dgm:prSet>
      <dgm:spPr/>
    </dgm:pt>
    <dgm:pt modelId="{48F5F200-4E17-47E1-96EC-4BD713079CB9}" type="pres">
      <dgm:prSet presAssocID="{75AD1C51-9474-4FD5-9D57-9BA0A298FFFE}" presName="compNode" presStyleCnt="0"/>
      <dgm:spPr/>
    </dgm:pt>
    <dgm:pt modelId="{635EF9D3-EA3C-49EC-A0F0-3B8954E2AEA8}" type="pres">
      <dgm:prSet presAssocID="{75AD1C51-9474-4FD5-9D57-9BA0A298FFFE}" presName="bgRect" presStyleLbl="bgShp" presStyleIdx="0" presStyleCnt="3"/>
      <dgm:spPr/>
    </dgm:pt>
    <dgm:pt modelId="{AD802CC5-10E1-464F-8890-5C3B6DECF0B7}" type="pres">
      <dgm:prSet presAssocID="{75AD1C51-9474-4FD5-9D57-9BA0A298FF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5A2884-3AFE-483B-994A-0C6E3D8BF77A}" type="pres">
      <dgm:prSet presAssocID="{75AD1C51-9474-4FD5-9D57-9BA0A298FFFE}" presName="spaceRect" presStyleCnt="0"/>
      <dgm:spPr/>
    </dgm:pt>
    <dgm:pt modelId="{D3FED06B-6D08-4AD4-8B23-45B79B42D453}" type="pres">
      <dgm:prSet presAssocID="{75AD1C51-9474-4FD5-9D57-9BA0A298FFFE}" presName="parTx" presStyleLbl="revTx" presStyleIdx="0" presStyleCnt="3">
        <dgm:presLayoutVars>
          <dgm:chMax val="0"/>
          <dgm:chPref val="0"/>
        </dgm:presLayoutVars>
      </dgm:prSet>
      <dgm:spPr/>
    </dgm:pt>
    <dgm:pt modelId="{57347FE9-14D8-4AF9-8FEE-13ACC739B5A3}" type="pres">
      <dgm:prSet presAssocID="{4AD172EC-AC8A-4D6E-8E07-57F74C0551F5}" presName="sibTrans" presStyleCnt="0"/>
      <dgm:spPr/>
    </dgm:pt>
    <dgm:pt modelId="{C062B67C-F682-4223-B5BA-BB0AAA89A11E}" type="pres">
      <dgm:prSet presAssocID="{9A275154-9250-4AC9-9BD8-0B55428F54FE}" presName="compNode" presStyleCnt="0"/>
      <dgm:spPr/>
    </dgm:pt>
    <dgm:pt modelId="{D37C6766-9352-4C13-93EB-64C2E1244D62}" type="pres">
      <dgm:prSet presAssocID="{9A275154-9250-4AC9-9BD8-0B55428F54FE}" presName="bgRect" presStyleLbl="bgShp" presStyleIdx="1" presStyleCnt="3"/>
      <dgm:spPr/>
    </dgm:pt>
    <dgm:pt modelId="{DD106D10-762F-4F2E-8108-6BD590D35824}" type="pres">
      <dgm:prSet presAssocID="{9A275154-9250-4AC9-9BD8-0B55428F54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2A62B43-0478-4B2C-BD78-F10C4E4F9632}" type="pres">
      <dgm:prSet presAssocID="{9A275154-9250-4AC9-9BD8-0B55428F54FE}" presName="spaceRect" presStyleCnt="0"/>
      <dgm:spPr/>
    </dgm:pt>
    <dgm:pt modelId="{7C0F4EE5-666D-405D-B34A-88C2ABFFDB2E}" type="pres">
      <dgm:prSet presAssocID="{9A275154-9250-4AC9-9BD8-0B55428F54FE}" presName="parTx" presStyleLbl="revTx" presStyleIdx="1" presStyleCnt="3">
        <dgm:presLayoutVars>
          <dgm:chMax val="0"/>
          <dgm:chPref val="0"/>
        </dgm:presLayoutVars>
      </dgm:prSet>
      <dgm:spPr/>
    </dgm:pt>
    <dgm:pt modelId="{B39C1279-45EC-4C58-A054-3B0448E8AFAD}" type="pres">
      <dgm:prSet presAssocID="{B74493DC-7287-4890-9810-9298C27D66BC}" presName="sibTrans" presStyleCnt="0"/>
      <dgm:spPr/>
    </dgm:pt>
    <dgm:pt modelId="{9CDED3F8-9DD3-4B75-B451-1E30D8C41DD4}" type="pres">
      <dgm:prSet presAssocID="{7D6879BD-D165-4F61-8AF3-60B3A95272EF}" presName="compNode" presStyleCnt="0"/>
      <dgm:spPr/>
    </dgm:pt>
    <dgm:pt modelId="{50968A72-52D5-41B0-97F3-08D1F2B98C4A}" type="pres">
      <dgm:prSet presAssocID="{7D6879BD-D165-4F61-8AF3-60B3A95272EF}" presName="bgRect" presStyleLbl="bgShp" presStyleIdx="2" presStyleCnt="3"/>
      <dgm:spPr/>
    </dgm:pt>
    <dgm:pt modelId="{2F4A4A8C-4746-4D35-83CD-FFAD17CF378F}" type="pres">
      <dgm:prSet presAssocID="{7D6879BD-D165-4F61-8AF3-60B3A95272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3E5EDBF9-C0C3-4177-BE33-5ABC20F9D47B}" type="pres">
      <dgm:prSet presAssocID="{7D6879BD-D165-4F61-8AF3-60B3A95272EF}" presName="spaceRect" presStyleCnt="0"/>
      <dgm:spPr/>
    </dgm:pt>
    <dgm:pt modelId="{B7942918-A2BF-44FB-916A-EB8C89BC90CA}" type="pres">
      <dgm:prSet presAssocID="{7D6879BD-D165-4F61-8AF3-60B3A95272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689924-EA2B-4BF6-8BA2-38DE936DACE6}" srcId="{64CA2CE1-44AA-4BF6-857E-0DDD919769D3}" destId="{75AD1C51-9474-4FD5-9D57-9BA0A298FFFE}" srcOrd="0" destOrd="0" parTransId="{ADA46AF2-F88E-4CA5-8169-7CB28BDED6DF}" sibTransId="{4AD172EC-AC8A-4D6E-8E07-57F74C0551F5}"/>
    <dgm:cxn modelId="{604AEE3B-ED5C-4984-BC88-E276F515EA36}" type="presOf" srcId="{7D6879BD-D165-4F61-8AF3-60B3A95272EF}" destId="{B7942918-A2BF-44FB-916A-EB8C89BC90CA}" srcOrd="0" destOrd="0" presId="urn:microsoft.com/office/officeart/2018/2/layout/IconVerticalSolidList"/>
    <dgm:cxn modelId="{A5BBBDA1-7DFF-49F6-BBA9-5A1C81FD3C3B}" type="presOf" srcId="{75AD1C51-9474-4FD5-9D57-9BA0A298FFFE}" destId="{D3FED06B-6D08-4AD4-8B23-45B79B42D453}" srcOrd="0" destOrd="0" presId="urn:microsoft.com/office/officeart/2018/2/layout/IconVerticalSolidList"/>
    <dgm:cxn modelId="{5B4156CF-EA7B-49B8-A795-BF159457A9F8}" type="presOf" srcId="{64CA2CE1-44AA-4BF6-857E-0DDD919769D3}" destId="{66024234-6889-4264-9D8C-596CABFD752D}" srcOrd="0" destOrd="0" presId="urn:microsoft.com/office/officeart/2018/2/layout/IconVerticalSolidList"/>
    <dgm:cxn modelId="{29C3DDD1-56F7-47C1-94AC-6F79F37CB28D}" srcId="{64CA2CE1-44AA-4BF6-857E-0DDD919769D3}" destId="{7D6879BD-D165-4F61-8AF3-60B3A95272EF}" srcOrd="2" destOrd="0" parTransId="{3956169D-2790-47C6-933F-4D9F0131B5DF}" sibTransId="{4E830A0E-4D89-4C6C-86BB-103A7ADC144E}"/>
    <dgm:cxn modelId="{2D16E1E2-9683-46B8-B897-F766A09A46E8}" type="presOf" srcId="{9A275154-9250-4AC9-9BD8-0B55428F54FE}" destId="{7C0F4EE5-666D-405D-B34A-88C2ABFFDB2E}" srcOrd="0" destOrd="0" presId="urn:microsoft.com/office/officeart/2018/2/layout/IconVerticalSolidList"/>
    <dgm:cxn modelId="{C5CBD5E7-50DA-452F-8D89-F3792D81BEF0}" srcId="{64CA2CE1-44AA-4BF6-857E-0DDD919769D3}" destId="{9A275154-9250-4AC9-9BD8-0B55428F54FE}" srcOrd="1" destOrd="0" parTransId="{B4BC7345-7D6F-4D58-970D-C1228E8C7A20}" sibTransId="{B74493DC-7287-4890-9810-9298C27D66BC}"/>
    <dgm:cxn modelId="{63CC15FC-71D9-447E-9633-9EDBE2AE717E}" type="presParOf" srcId="{66024234-6889-4264-9D8C-596CABFD752D}" destId="{48F5F200-4E17-47E1-96EC-4BD713079CB9}" srcOrd="0" destOrd="0" presId="urn:microsoft.com/office/officeart/2018/2/layout/IconVerticalSolidList"/>
    <dgm:cxn modelId="{AF507951-79AC-4510-8EAA-D58DF79121A9}" type="presParOf" srcId="{48F5F200-4E17-47E1-96EC-4BD713079CB9}" destId="{635EF9D3-EA3C-49EC-A0F0-3B8954E2AEA8}" srcOrd="0" destOrd="0" presId="urn:microsoft.com/office/officeart/2018/2/layout/IconVerticalSolidList"/>
    <dgm:cxn modelId="{A3287D11-A72E-4B49-906F-5539664F8B0D}" type="presParOf" srcId="{48F5F200-4E17-47E1-96EC-4BD713079CB9}" destId="{AD802CC5-10E1-464F-8890-5C3B6DECF0B7}" srcOrd="1" destOrd="0" presId="urn:microsoft.com/office/officeart/2018/2/layout/IconVerticalSolidList"/>
    <dgm:cxn modelId="{DECB6C14-EF8E-4EE9-8D66-A8FAC4C831AF}" type="presParOf" srcId="{48F5F200-4E17-47E1-96EC-4BD713079CB9}" destId="{DC5A2884-3AFE-483B-994A-0C6E3D8BF77A}" srcOrd="2" destOrd="0" presId="urn:microsoft.com/office/officeart/2018/2/layout/IconVerticalSolidList"/>
    <dgm:cxn modelId="{E4FC09C4-7E96-47AD-9412-65F58F1CE2D1}" type="presParOf" srcId="{48F5F200-4E17-47E1-96EC-4BD713079CB9}" destId="{D3FED06B-6D08-4AD4-8B23-45B79B42D453}" srcOrd="3" destOrd="0" presId="urn:microsoft.com/office/officeart/2018/2/layout/IconVerticalSolidList"/>
    <dgm:cxn modelId="{5F127966-BE9D-428E-96DF-16B354B08CF9}" type="presParOf" srcId="{66024234-6889-4264-9D8C-596CABFD752D}" destId="{57347FE9-14D8-4AF9-8FEE-13ACC739B5A3}" srcOrd="1" destOrd="0" presId="urn:microsoft.com/office/officeart/2018/2/layout/IconVerticalSolidList"/>
    <dgm:cxn modelId="{D72EF4C2-6D1C-4E7D-B9F9-E070004F1955}" type="presParOf" srcId="{66024234-6889-4264-9D8C-596CABFD752D}" destId="{C062B67C-F682-4223-B5BA-BB0AAA89A11E}" srcOrd="2" destOrd="0" presId="urn:microsoft.com/office/officeart/2018/2/layout/IconVerticalSolidList"/>
    <dgm:cxn modelId="{6343B34E-FA14-4964-9450-A23122076684}" type="presParOf" srcId="{C062B67C-F682-4223-B5BA-BB0AAA89A11E}" destId="{D37C6766-9352-4C13-93EB-64C2E1244D62}" srcOrd="0" destOrd="0" presId="urn:microsoft.com/office/officeart/2018/2/layout/IconVerticalSolidList"/>
    <dgm:cxn modelId="{51222449-26DF-4F89-9FE2-70582425DCB4}" type="presParOf" srcId="{C062B67C-F682-4223-B5BA-BB0AAA89A11E}" destId="{DD106D10-762F-4F2E-8108-6BD590D35824}" srcOrd="1" destOrd="0" presId="urn:microsoft.com/office/officeart/2018/2/layout/IconVerticalSolidList"/>
    <dgm:cxn modelId="{E614B0B2-2C87-4322-83E2-786D5C3DA945}" type="presParOf" srcId="{C062B67C-F682-4223-B5BA-BB0AAA89A11E}" destId="{A2A62B43-0478-4B2C-BD78-F10C4E4F9632}" srcOrd="2" destOrd="0" presId="urn:microsoft.com/office/officeart/2018/2/layout/IconVerticalSolidList"/>
    <dgm:cxn modelId="{42C4458A-F1AE-457B-AF49-3B9E3F153BD2}" type="presParOf" srcId="{C062B67C-F682-4223-B5BA-BB0AAA89A11E}" destId="{7C0F4EE5-666D-405D-B34A-88C2ABFFDB2E}" srcOrd="3" destOrd="0" presId="urn:microsoft.com/office/officeart/2018/2/layout/IconVerticalSolidList"/>
    <dgm:cxn modelId="{389D99A8-E0D0-4E90-8951-91502576E45D}" type="presParOf" srcId="{66024234-6889-4264-9D8C-596CABFD752D}" destId="{B39C1279-45EC-4C58-A054-3B0448E8AFAD}" srcOrd="3" destOrd="0" presId="urn:microsoft.com/office/officeart/2018/2/layout/IconVerticalSolidList"/>
    <dgm:cxn modelId="{C024DC6E-E071-42D6-BB1B-AF8C380E0A2C}" type="presParOf" srcId="{66024234-6889-4264-9D8C-596CABFD752D}" destId="{9CDED3F8-9DD3-4B75-B451-1E30D8C41DD4}" srcOrd="4" destOrd="0" presId="urn:microsoft.com/office/officeart/2018/2/layout/IconVerticalSolidList"/>
    <dgm:cxn modelId="{B381663D-5576-490C-A916-4E14232D6C15}" type="presParOf" srcId="{9CDED3F8-9DD3-4B75-B451-1E30D8C41DD4}" destId="{50968A72-52D5-41B0-97F3-08D1F2B98C4A}" srcOrd="0" destOrd="0" presId="urn:microsoft.com/office/officeart/2018/2/layout/IconVerticalSolidList"/>
    <dgm:cxn modelId="{5B4E97D6-5515-4760-A6CD-D9AD70BC69C4}" type="presParOf" srcId="{9CDED3F8-9DD3-4B75-B451-1E30D8C41DD4}" destId="{2F4A4A8C-4746-4D35-83CD-FFAD17CF378F}" srcOrd="1" destOrd="0" presId="urn:microsoft.com/office/officeart/2018/2/layout/IconVerticalSolidList"/>
    <dgm:cxn modelId="{329E85E0-F4A6-4A87-ABEA-A5B92AFED65C}" type="presParOf" srcId="{9CDED3F8-9DD3-4B75-B451-1E30D8C41DD4}" destId="{3E5EDBF9-C0C3-4177-BE33-5ABC20F9D47B}" srcOrd="2" destOrd="0" presId="urn:microsoft.com/office/officeart/2018/2/layout/IconVerticalSolidList"/>
    <dgm:cxn modelId="{64AF7759-4C96-45F6-BDD8-9C60FDE37DD5}" type="presParOf" srcId="{9CDED3F8-9DD3-4B75-B451-1E30D8C41DD4}" destId="{B7942918-A2BF-44FB-916A-EB8C89BC90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492C3-3EFC-478A-9597-A3B1575E99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0A0187-D196-4FCD-BEBA-7BCD2E8026AD}">
      <dgm:prSet/>
      <dgm:spPr/>
      <dgm:t>
        <a:bodyPr/>
        <a:lstStyle/>
        <a:p>
          <a:r>
            <a:rPr lang="en-US"/>
            <a:t>We are using single database system.So when too much of data is stored , network problem will take place.</a:t>
          </a:r>
        </a:p>
      </dgm:t>
    </dgm:pt>
    <dgm:pt modelId="{B014C416-DA8A-4412-94A5-DB2D1867D88C}" type="parTrans" cxnId="{A6B202B7-4CD0-41CA-85C1-B9A6C7EE81FA}">
      <dgm:prSet/>
      <dgm:spPr/>
      <dgm:t>
        <a:bodyPr/>
        <a:lstStyle/>
        <a:p>
          <a:endParaRPr lang="en-US"/>
        </a:p>
      </dgm:t>
    </dgm:pt>
    <dgm:pt modelId="{2E4E5C0B-9F67-43FF-8FD3-02A3780AEC00}" type="sibTrans" cxnId="{A6B202B7-4CD0-41CA-85C1-B9A6C7EE81FA}">
      <dgm:prSet/>
      <dgm:spPr/>
      <dgm:t>
        <a:bodyPr/>
        <a:lstStyle/>
        <a:p>
          <a:endParaRPr lang="en-US"/>
        </a:p>
      </dgm:t>
    </dgm:pt>
    <dgm:pt modelId="{79FCDEA6-F8E8-4D9C-AF54-257A4ACA28C3}">
      <dgm:prSet/>
      <dgm:spPr/>
      <dgm:t>
        <a:bodyPr/>
        <a:lstStyle/>
        <a:p>
          <a:r>
            <a:rPr lang="en-US" dirty="0"/>
            <a:t>During night time, the probability to recognize the face correctly is reduced .</a:t>
          </a:r>
        </a:p>
      </dgm:t>
    </dgm:pt>
    <dgm:pt modelId="{9B52A232-A94F-4075-920B-B6380CB134EB}" type="parTrans" cxnId="{0BC51465-358D-464D-8FA0-848801C8A3F1}">
      <dgm:prSet/>
      <dgm:spPr/>
      <dgm:t>
        <a:bodyPr/>
        <a:lstStyle/>
        <a:p>
          <a:endParaRPr lang="en-US"/>
        </a:p>
      </dgm:t>
    </dgm:pt>
    <dgm:pt modelId="{1A8B781B-0813-4AA4-B5FD-D1B622E23FDF}" type="sibTrans" cxnId="{0BC51465-358D-464D-8FA0-848801C8A3F1}">
      <dgm:prSet/>
      <dgm:spPr/>
      <dgm:t>
        <a:bodyPr/>
        <a:lstStyle/>
        <a:p>
          <a:endParaRPr lang="en-US"/>
        </a:p>
      </dgm:t>
    </dgm:pt>
    <dgm:pt modelId="{69432824-19ED-47CC-9337-F6D166E4D1DE}" type="pres">
      <dgm:prSet presAssocID="{9E4492C3-3EFC-478A-9597-A3B1575E992F}" presName="root" presStyleCnt="0">
        <dgm:presLayoutVars>
          <dgm:dir/>
          <dgm:resizeHandles val="exact"/>
        </dgm:presLayoutVars>
      </dgm:prSet>
      <dgm:spPr/>
    </dgm:pt>
    <dgm:pt modelId="{39272215-537D-4BE6-8861-E051D1C4196B}" type="pres">
      <dgm:prSet presAssocID="{C10A0187-D196-4FCD-BEBA-7BCD2E8026AD}" presName="compNode" presStyleCnt="0"/>
      <dgm:spPr/>
    </dgm:pt>
    <dgm:pt modelId="{DCE8A1D3-C032-47F2-8A10-E6E868C0C96A}" type="pres">
      <dgm:prSet presAssocID="{C10A0187-D196-4FCD-BEBA-7BCD2E8026AD}" presName="bgRect" presStyleLbl="bgShp" presStyleIdx="0" presStyleCnt="2"/>
      <dgm:spPr/>
    </dgm:pt>
    <dgm:pt modelId="{352424C1-7A50-4572-911A-54CF86270E61}" type="pres">
      <dgm:prSet presAssocID="{C10A0187-D196-4FCD-BEBA-7BCD2E8026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80EE85-CFC6-4142-A114-37C1D4FB7A97}" type="pres">
      <dgm:prSet presAssocID="{C10A0187-D196-4FCD-BEBA-7BCD2E8026AD}" presName="spaceRect" presStyleCnt="0"/>
      <dgm:spPr/>
    </dgm:pt>
    <dgm:pt modelId="{AA0BCE53-DAE3-40F3-8C6C-E97EB0DBB4D5}" type="pres">
      <dgm:prSet presAssocID="{C10A0187-D196-4FCD-BEBA-7BCD2E8026AD}" presName="parTx" presStyleLbl="revTx" presStyleIdx="0" presStyleCnt="2">
        <dgm:presLayoutVars>
          <dgm:chMax val="0"/>
          <dgm:chPref val="0"/>
        </dgm:presLayoutVars>
      </dgm:prSet>
      <dgm:spPr/>
    </dgm:pt>
    <dgm:pt modelId="{F8270C31-6EAF-42E5-9D4A-CF2337A332EA}" type="pres">
      <dgm:prSet presAssocID="{2E4E5C0B-9F67-43FF-8FD3-02A3780AEC00}" presName="sibTrans" presStyleCnt="0"/>
      <dgm:spPr/>
    </dgm:pt>
    <dgm:pt modelId="{D697CB3C-BEED-4FA7-9026-9C8D1D59CBC8}" type="pres">
      <dgm:prSet presAssocID="{79FCDEA6-F8E8-4D9C-AF54-257A4ACA28C3}" presName="compNode" presStyleCnt="0"/>
      <dgm:spPr/>
    </dgm:pt>
    <dgm:pt modelId="{71A8E8BE-3CB3-4EAE-8703-71A36F3109CE}" type="pres">
      <dgm:prSet presAssocID="{79FCDEA6-F8E8-4D9C-AF54-257A4ACA28C3}" presName="bgRect" presStyleLbl="bgShp" presStyleIdx="1" presStyleCnt="2"/>
      <dgm:spPr/>
    </dgm:pt>
    <dgm:pt modelId="{517DE562-5858-4A9F-B5E7-42BAFA183574}" type="pres">
      <dgm:prSet presAssocID="{79FCDEA6-F8E8-4D9C-AF54-257A4ACA28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F8C8DB34-AAE3-4610-863E-8B3D924D9B67}" type="pres">
      <dgm:prSet presAssocID="{79FCDEA6-F8E8-4D9C-AF54-257A4ACA28C3}" presName="spaceRect" presStyleCnt="0"/>
      <dgm:spPr/>
    </dgm:pt>
    <dgm:pt modelId="{D6718E9C-8400-473D-9B11-AE39E0125FA5}" type="pres">
      <dgm:prSet presAssocID="{79FCDEA6-F8E8-4D9C-AF54-257A4ACA28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46005B-CBCD-4603-833D-62BCDDEB51D5}" type="presOf" srcId="{C10A0187-D196-4FCD-BEBA-7BCD2E8026AD}" destId="{AA0BCE53-DAE3-40F3-8C6C-E97EB0DBB4D5}" srcOrd="0" destOrd="0" presId="urn:microsoft.com/office/officeart/2018/2/layout/IconVerticalSolidList"/>
    <dgm:cxn modelId="{0BC51465-358D-464D-8FA0-848801C8A3F1}" srcId="{9E4492C3-3EFC-478A-9597-A3B1575E992F}" destId="{79FCDEA6-F8E8-4D9C-AF54-257A4ACA28C3}" srcOrd="1" destOrd="0" parTransId="{9B52A232-A94F-4075-920B-B6380CB134EB}" sibTransId="{1A8B781B-0813-4AA4-B5FD-D1B622E23FDF}"/>
    <dgm:cxn modelId="{A6B202B7-4CD0-41CA-85C1-B9A6C7EE81FA}" srcId="{9E4492C3-3EFC-478A-9597-A3B1575E992F}" destId="{C10A0187-D196-4FCD-BEBA-7BCD2E8026AD}" srcOrd="0" destOrd="0" parTransId="{B014C416-DA8A-4412-94A5-DB2D1867D88C}" sibTransId="{2E4E5C0B-9F67-43FF-8FD3-02A3780AEC00}"/>
    <dgm:cxn modelId="{B634EEB7-88E7-4032-AC2B-D4B7CC13062B}" type="presOf" srcId="{9E4492C3-3EFC-478A-9597-A3B1575E992F}" destId="{69432824-19ED-47CC-9337-F6D166E4D1DE}" srcOrd="0" destOrd="0" presId="urn:microsoft.com/office/officeart/2018/2/layout/IconVerticalSolidList"/>
    <dgm:cxn modelId="{A89398F4-D975-485D-BC1D-D730C0A7D6E1}" type="presOf" srcId="{79FCDEA6-F8E8-4D9C-AF54-257A4ACA28C3}" destId="{D6718E9C-8400-473D-9B11-AE39E0125FA5}" srcOrd="0" destOrd="0" presId="urn:microsoft.com/office/officeart/2018/2/layout/IconVerticalSolidList"/>
    <dgm:cxn modelId="{FB5C8135-E554-4017-A6E9-08D176A10602}" type="presParOf" srcId="{69432824-19ED-47CC-9337-F6D166E4D1DE}" destId="{39272215-537D-4BE6-8861-E051D1C4196B}" srcOrd="0" destOrd="0" presId="urn:microsoft.com/office/officeart/2018/2/layout/IconVerticalSolidList"/>
    <dgm:cxn modelId="{BC3D9E32-1B36-45FC-8981-CDAD266445DB}" type="presParOf" srcId="{39272215-537D-4BE6-8861-E051D1C4196B}" destId="{DCE8A1D3-C032-47F2-8A10-E6E868C0C96A}" srcOrd="0" destOrd="0" presId="urn:microsoft.com/office/officeart/2018/2/layout/IconVerticalSolidList"/>
    <dgm:cxn modelId="{D27422FD-FB68-4E30-ABE1-8E4E950489B8}" type="presParOf" srcId="{39272215-537D-4BE6-8861-E051D1C4196B}" destId="{352424C1-7A50-4572-911A-54CF86270E61}" srcOrd="1" destOrd="0" presId="urn:microsoft.com/office/officeart/2018/2/layout/IconVerticalSolidList"/>
    <dgm:cxn modelId="{0F3432CD-229A-4F8F-AE9F-5C3C57D8DD8D}" type="presParOf" srcId="{39272215-537D-4BE6-8861-E051D1C4196B}" destId="{7980EE85-CFC6-4142-A114-37C1D4FB7A97}" srcOrd="2" destOrd="0" presId="urn:microsoft.com/office/officeart/2018/2/layout/IconVerticalSolidList"/>
    <dgm:cxn modelId="{B7B26556-2DE5-46FA-B2D8-788B95E10F4C}" type="presParOf" srcId="{39272215-537D-4BE6-8861-E051D1C4196B}" destId="{AA0BCE53-DAE3-40F3-8C6C-E97EB0DBB4D5}" srcOrd="3" destOrd="0" presId="urn:microsoft.com/office/officeart/2018/2/layout/IconVerticalSolidList"/>
    <dgm:cxn modelId="{08CFC42A-C533-416C-8CEA-4071BDBD5D77}" type="presParOf" srcId="{69432824-19ED-47CC-9337-F6D166E4D1DE}" destId="{F8270C31-6EAF-42E5-9D4A-CF2337A332EA}" srcOrd="1" destOrd="0" presId="urn:microsoft.com/office/officeart/2018/2/layout/IconVerticalSolidList"/>
    <dgm:cxn modelId="{553790D7-E2B1-4B6C-9227-B7BCEB534FDE}" type="presParOf" srcId="{69432824-19ED-47CC-9337-F6D166E4D1DE}" destId="{D697CB3C-BEED-4FA7-9026-9C8D1D59CBC8}" srcOrd="2" destOrd="0" presId="urn:microsoft.com/office/officeart/2018/2/layout/IconVerticalSolidList"/>
    <dgm:cxn modelId="{2474BD56-10B0-4331-BD50-4AAD9D17E3C1}" type="presParOf" srcId="{D697CB3C-BEED-4FA7-9026-9C8D1D59CBC8}" destId="{71A8E8BE-3CB3-4EAE-8703-71A36F3109CE}" srcOrd="0" destOrd="0" presId="urn:microsoft.com/office/officeart/2018/2/layout/IconVerticalSolidList"/>
    <dgm:cxn modelId="{572A30C1-D833-4055-81D3-8E314ABE4348}" type="presParOf" srcId="{D697CB3C-BEED-4FA7-9026-9C8D1D59CBC8}" destId="{517DE562-5858-4A9F-B5E7-42BAFA183574}" srcOrd="1" destOrd="0" presId="urn:microsoft.com/office/officeart/2018/2/layout/IconVerticalSolidList"/>
    <dgm:cxn modelId="{316B623B-FBE3-4F04-B5BB-45A8DC4DD506}" type="presParOf" srcId="{D697CB3C-BEED-4FA7-9026-9C8D1D59CBC8}" destId="{F8C8DB34-AAE3-4610-863E-8B3D924D9B67}" srcOrd="2" destOrd="0" presId="urn:microsoft.com/office/officeart/2018/2/layout/IconVerticalSolidList"/>
    <dgm:cxn modelId="{BE96B2F6-1D77-4B55-ABCD-2D789EE9B373}" type="presParOf" srcId="{D697CB3C-BEED-4FA7-9026-9C8D1D59CBC8}" destId="{D6718E9C-8400-473D-9B11-AE39E0125F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F9D3-EA3C-49EC-A0F0-3B8954E2AEA8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02CC5-10E1-464F-8890-5C3B6DECF0B7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ED06B-6D08-4AD4-8B23-45B79B42D453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After the face is recognized , the information is transferred to the database .</a:t>
          </a:r>
        </a:p>
      </dsp:txBody>
      <dsp:txXfrm>
        <a:off x="1642860" y="607"/>
        <a:ext cx="4985943" cy="1422390"/>
      </dsp:txXfrm>
    </dsp:sp>
    <dsp:sp modelId="{D37C6766-9352-4C13-93EB-64C2E1244D62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06D10-762F-4F2E-8108-6BD590D35824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F4EE5-666D-405D-B34A-88C2ABFFDB2E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From the database, the information of recognized face is transferred to respective service center .</a:t>
          </a:r>
        </a:p>
      </dsp:txBody>
      <dsp:txXfrm>
        <a:off x="1642860" y="1778595"/>
        <a:ext cx="4985943" cy="1422390"/>
      </dsp:txXfrm>
    </dsp:sp>
    <dsp:sp modelId="{50968A72-52D5-41B0-97F3-08D1F2B98C4A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A4A8C-4746-4D35-83CD-FFAD17CF378F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42918-A2BF-44FB-916A-EB8C89BC90CA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the service center , the  face that has been recognized from the respective block  will only be allowed inside the respective service center . 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8A1D3-C032-47F2-8A10-E6E868C0C96A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424C1-7A50-4572-911A-54CF86270E61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BCE53-DAE3-40F3-8C6C-E97EB0DBB4D5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are using single database system.So when too much of data is stored , network problem will take place.</a:t>
          </a:r>
        </a:p>
      </dsp:txBody>
      <dsp:txXfrm>
        <a:off x="1725424" y="809181"/>
        <a:ext cx="4903379" cy="1493874"/>
      </dsp:txXfrm>
    </dsp:sp>
    <dsp:sp modelId="{71A8E8BE-3CB3-4EAE-8703-71A36F3109CE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DE562-5858-4A9F-B5E7-42BAFA183574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18E9C-8400-473D-9B11-AE39E0125FA5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During night time, the probability to recognize the face correctly is reduced .</a:t>
          </a:r>
        </a:p>
      </dsp:txBody>
      <dsp:txXfrm>
        <a:off x="1725424" y="2676524"/>
        <a:ext cx="4903379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8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753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4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31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7A88-9941-47F1-9E68-DAAE3C9FF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6106D-5A3D-412A-B4C9-BF4E539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6C19-8C9C-4BF9-9DC8-9C4C64F3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853C-4D41-48C2-AF56-9C707EC3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A8BA-7B8D-464A-9741-A6AA7FB4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9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B6CE-A844-49C0-9080-3ABC0F2C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52C2-0F18-4403-86A6-C6CB17FC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1869-01B2-4E03-A9A9-7263A62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F255-9C4B-4C76-AEE0-EA13F7A3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267F-4AC8-404E-9C8E-166C9526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5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6592-29B0-4E77-A8BC-E58B6DDB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32B5E-79D6-4967-9F9A-033C2239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FC4F-AB54-44C9-9783-8AB67730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DD39-7953-4C13-9CEC-72F013BD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FF3E-D30B-4EEB-B38B-58813ADD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77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1C25-D3C9-4176-979C-91509291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7AF3-013F-4338-90FD-B63A58276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13C3-4BCB-403D-AF66-A9426BA0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10D5-0AA0-47A9-85E9-42C07B27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676B6-5755-4A41-9F3C-02F3C1F0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B2907-0FC8-46EC-B08D-621EA6F7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99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365B-21A0-455A-BC02-7ACE542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175BB-E16A-4237-B914-D2355419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4390E-DF81-4033-A70C-3C79F6212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D6AB6-7D82-4852-9D29-DB0305877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C602C-A331-4A7B-8E38-4C12FD432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C1711-3B23-4F99-9DD7-814D87C5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882F6-92E0-423E-930B-21C6546F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7ED93-FD24-401B-81F5-595928ED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1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A7F0-679A-4D55-9763-A0D6DAE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EC6D6-734C-48DA-BF4C-9475E2B2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B412D-E2B5-47EF-810D-4CDA72A7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55E01-6778-462E-BDBB-B94D7B5F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3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6CCD8-7037-45B0-9FBE-155C32A9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95887-1D98-41A3-803F-73886AD8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1A9A7-FC7C-47EF-BD5F-2A48FF3F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8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04A-04A8-43E9-99E0-54666929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E995-A2B2-4ABA-A8A1-09493F21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7DE84-3EEC-471C-A9F9-2909502B3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EB513-7145-4E19-94C5-DBB28EEF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30018-01B4-4370-85D5-566B6E7D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4BF0-FA49-4C0D-89C2-178FCBCF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80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A006-E693-4078-ADB8-49DB8CDA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D21BA-F1BB-4D92-A70E-6AEF72E8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5D240-6792-4B7B-8D03-9A8FB565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EBD3A-2F59-4438-BB7E-1F9ED644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B756F-16BE-4D01-9C29-558B83BB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85EA1-0920-4829-B2F0-0F3D2702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34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FE34-7786-4DC3-8D00-3658899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B5039-FD95-44E4-B298-0EEC36F6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A889-CAE4-4136-92AF-2DB432BC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52AA-AC7D-4F6A-9FC4-214D96B8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837B-C329-4177-8DDF-10F278AF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42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14F93-091D-48E9-83A6-A621F2312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4A877-DCAB-4FF4-8455-E2E30B17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D2C7-7553-4D7D-A8F9-64B84248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6EF0-82E8-4F82-B61C-6935AA26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E1C9-0E10-4B9D-9119-B919091C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5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3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2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4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88697-5CE1-4B8A-BD90-5191D912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E6D59-C982-4059-8A51-386B0CCA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C16C-C40C-438F-9AAF-421E5632F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159B-DD96-4251-9AC6-D7B0265F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34C1A-FD55-437B-9BDC-B82870D3B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F92011-4EA8-4F27-991D-C48644AFC1A3}"/>
              </a:ext>
            </a:extLst>
          </p:cNvPr>
          <p:cNvSpPr txBox="1"/>
          <p:nvPr/>
        </p:nvSpPr>
        <p:spPr>
          <a:xfrm>
            <a:off x="1091740" y="2035111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Name : </a:t>
            </a:r>
            <a:r>
              <a:rPr lang="en-US" sz="5400" dirty="0">
                <a:latin typeface="+mj-lt"/>
                <a:ea typeface="+mj-ea"/>
                <a:cs typeface="+mj-cs"/>
              </a:rPr>
              <a:t>Hex</a:t>
            </a:r>
            <a:r>
              <a:rPr lang="en-US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Nodal Center : </a:t>
            </a:r>
            <a:r>
              <a:rPr lang="en-US" sz="3500" dirty="0"/>
              <a:t>Institute of Engineering and Technology (IET)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6EC19-4637-49CC-9396-1F559401CAA0}"/>
              </a:ext>
            </a:extLst>
          </p:cNvPr>
          <p:cNvSpPr txBox="1"/>
          <p:nvPr/>
        </p:nvSpPr>
        <p:spPr>
          <a:xfrm>
            <a:off x="1581170" y="4146715"/>
            <a:ext cx="7405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College Name </a:t>
            </a:r>
            <a:r>
              <a:rPr lang="en-US" sz="2800" dirty="0"/>
              <a:t>: </a:t>
            </a:r>
            <a:r>
              <a:rPr lang="en-US" sz="2800" dirty="0" err="1"/>
              <a:t>K.Ramakrishnan</a:t>
            </a:r>
            <a:r>
              <a:rPr lang="en-US" sz="2800" dirty="0"/>
              <a:t> College of </a:t>
            </a:r>
            <a:r>
              <a:rPr lang="en-US" sz="2800" dirty="0" err="1"/>
              <a:t>Engineering,Trichy</a:t>
            </a:r>
            <a:r>
              <a:rPr lang="en-US" sz="2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40391-1090-4D9E-B8AD-5C56FEEC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52" y="240372"/>
            <a:ext cx="3874973" cy="15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0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774A-E1DD-477D-B02B-DCBFCEFD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162" y="1429506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Problem statement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6FFDC-FC94-4051-8C61-4F8250657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605" y="3769239"/>
            <a:ext cx="4032151" cy="1325857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800" dirty="0">
                <a:solidFill>
                  <a:schemeClr val="tx1"/>
                </a:solidFill>
              </a:rPr>
              <a:t>Tracking and monitoring of inmates inside the prison</a:t>
            </a:r>
          </a:p>
          <a:p>
            <a:pPr algn="l"/>
            <a:endParaRPr lang="en-IN" dirty="0"/>
          </a:p>
        </p:txBody>
      </p:sp>
      <p:pic>
        <p:nvPicPr>
          <p:cNvPr id="30" name="Graphic 29" descr="Head with Gears">
            <a:extLst>
              <a:ext uri="{FF2B5EF4-FFF2-40B4-BE49-F238E27FC236}">
                <a16:creationId xmlns:a16="http://schemas.microsoft.com/office/drawing/2014/main" id="{50A5F120-2E1F-4C68-ABAB-009B8E886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76" y="1186902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7005-5ED1-490C-BC8F-FB20A289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5C95-CEFC-4E87-9949-AD65FD91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200" dirty="0"/>
              <a:t>Face id and unique id number of the inmates is stored.</a:t>
            </a:r>
          </a:p>
          <a:p>
            <a:r>
              <a:rPr lang="en-IN" sz="2200" dirty="0"/>
              <a:t>Cameras are fixed at the ward and the inmates face is recognised.</a:t>
            </a:r>
          </a:p>
          <a:p>
            <a:r>
              <a:rPr lang="en-IN" sz="2200" dirty="0"/>
              <a:t>A Unique id number of the inmate is sent to the destination point.</a:t>
            </a:r>
          </a:p>
          <a:p>
            <a:r>
              <a:rPr lang="en-IN" sz="2200" dirty="0"/>
              <a:t>Cameras are fixed at the destination point.</a:t>
            </a:r>
          </a:p>
          <a:p>
            <a:r>
              <a:rPr lang="en-IN" sz="2200" dirty="0"/>
              <a:t>Face recognition of the inmates is done at the destination point.</a:t>
            </a:r>
          </a:p>
          <a:p>
            <a:r>
              <a:rPr lang="en-IN" sz="2200" dirty="0"/>
              <a:t>Both the recognised face id number and the unique id number of the inmates is compared.</a:t>
            </a:r>
          </a:p>
          <a:p>
            <a:r>
              <a:rPr lang="en-IN" sz="2200" dirty="0"/>
              <a:t>If True the inmate gets the access to the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7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F4F336-85EF-472B-94D4-842F60EF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8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6859-B97A-481A-B5B6-F049A2CB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dirty="0"/>
              <a:t>DETECTING THE CORRECT PERSON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6894-B393-461C-B5FB-257083C6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name of the inmate along with the current time stamp will be stored. </a:t>
            </a:r>
          </a:p>
          <a:p>
            <a:endParaRPr lang="en-US" sz="2400" dirty="0"/>
          </a:p>
          <a:p>
            <a:r>
              <a:rPr lang="en-US" sz="2400" dirty="0"/>
              <a:t>It is then compared with the unique id number of the inmate which is given by the warden at the ward.</a:t>
            </a:r>
          </a:p>
          <a:p>
            <a:endParaRPr lang="en-US" sz="2400" dirty="0"/>
          </a:p>
          <a:p>
            <a:r>
              <a:rPr lang="en-US" sz="2400" dirty="0"/>
              <a:t>If both the id matches then the person is allowed in.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565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E9F3-798B-4C8C-B6C5-7DF8D6E5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9" y="1382486"/>
            <a:ext cx="3760224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Information is Transferred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AFAD09-018E-4C42-96BE-E315C4114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03421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61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244A-219A-4019-ACEE-F87BA9F1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00" y="572089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Necessities Needed From Our Side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0DB1-132C-46CB-9CEB-DAC4C1C4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Guards should be present in every service center.</a:t>
            </a:r>
          </a:p>
          <a:p>
            <a:endParaRPr lang="en-US" sz="2400" dirty="0"/>
          </a:p>
          <a:p>
            <a:r>
              <a:rPr lang="en-US" sz="2400" dirty="0"/>
              <a:t>Led White lights has to be fixed inside the prison , so that at night time it could be useful for identifying the Inmates.</a:t>
            </a:r>
          </a:p>
          <a:p>
            <a:r>
              <a:rPr lang="en-US" sz="2400" dirty="0"/>
              <a:t>Night visionary camera can be used to detect the face at night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8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7B8D-B9CD-44EF-BD44-35F16875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" y="1543353"/>
            <a:ext cx="4394081" cy="4093028"/>
          </a:xfrm>
        </p:spPr>
        <p:txBody>
          <a:bodyPr anchor="ctr">
            <a:normAutofit/>
          </a:bodyPr>
          <a:lstStyle/>
          <a:p>
            <a:r>
              <a:rPr lang="en-US" sz="6600" dirty="0"/>
              <a:t>Limitations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11B99-1A38-4A60-8E75-C218F846A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25575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035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PowerPoint Presentation</vt:lpstr>
      <vt:lpstr>Problem statement </vt:lpstr>
      <vt:lpstr>Solution</vt:lpstr>
      <vt:lpstr>PowerPoint Presentation</vt:lpstr>
      <vt:lpstr>DETECTING THE CORRECT PERSON </vt:lpstr>
      <vt:lpstr>Information is Transferred </vt:lpstr>
      <vt:lpstr>Necessities Needed From Our Side </vt:lpstr>
      <vt:lpstr>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srini</dc:creator>
  <cp:lastModifiedBy>nirmal srini</cp:lastModifiedBy>
  <cp:revision>4</cp:revision>
  <dcterms:created xsi:type="dcterms:W3CDTF">2020-08-03T07:04:10Z</dcterms:created>
  <dcterms:modified xsi:type="dcterms:W3CDTF">2020-08-03T07:25:26Z</dcterms:modified>
</cp:coreProperties>
</file>