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0" autoAdjust="0"/>
    <p:restoredTop sz="74533" autoAdjust="0"/>
  </p:normalViewPr>
  <p:slideViewPr>
    <p:cSldViewPr snapToGrid="0">
      <p:cViewPr varScale="1">
        <p:scale>
          <a:sx n="59" d="100"/>
          <a:sy n="59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E7825-15E8-47EB-B0FA-8905691C0EE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56282-0015-43BE-B59D-CD0A4501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3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I’ll be speaking about a small project in progress I’ve been working on between my graduation from the initial </a:t>
            </a:r>
            <a:r>
              <a:rPr lang="en-US" dirty="0" err="1"/>
              <a:t>CoderGirl</a:t>
            </a:r>
            <a:r>
              <a:rPr lang="en-US" dirty="0"/>
              <a:t> study track and now.</a:t>
            </a:r>
          </a:p>
          <a:p>
            <a:endParaRPr lang="en-US" dirty="0"/>
          </a:p>
          <a:p>
            <a:r>
              <a:rPr lang="en-US" dirty="0"/>
              <a:t>Original Image: https://www.shoplc.com/education/gemstone-abalone-shell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6282-0015-43BE-B59D-CD0A45014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2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choosing my project I had a few criteria in mind:  the timeframe (short); I wanted data to work with ASAP.  With my novice skills, I wanted a well defined, relatively “simple” problem concerning a subject that would keep my interest.  And I wanted to be able to test and apply the skills I learned over the course of my studies.</a:t>
            </a:r>
          </a:p>
          <a:p>
            <a:endParaRPr lang="en-US" dirty="0"/>
          </a:p>
          <a:p>
            <a:r>
              <a:rPr lang="en-US" dirty="0"/>
              <a:t>The abalone dataset fits all these criteria nicely: readily available on UCI ML Repository, clean data in an area of interest (marine biology), with a well defined goal.</a:t>
            </a:r>
          </a:p>
          <a:p>
            <a:endParaRPr lang="en-US" dirty="0"/>
          </a:p>
          <a:p>
            <a:r>
              <a:rPr lang="en-US" dirty="0"/>
              <a:t>Image originally found on Wikipedia article front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6282-0015-43BE-B59D-CD0A45014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Flesh consumed around the world, prepared a variety of ways.  Shells are used in crafting.</a:t>
            </a:r>
          </a:p>
          <a:p>
            <a:r>
              <a:rPr lang="en-US" dirty="0"/>
              <a:t>Between 30 and 130 different species.</a:t>
            </a:r>
          </a:p>
          <a:p>
            <a:r>
              <a:rPr lang="en-US" dirty="0"/>
              <a:t>Overfishing and climate change a concern, but lots on the market is </a:t>
            </a:r>
            <a:r>
              <a:rPr lang="en-US"/>
              <a:t>farmed or </a:t>
            </a:r>
            <a:r>
              <a:rPr lang="en-US" dirty="0"/>
              <a:t>“ranched.”</a:t>
            </a:r>
          </a:p>
          <a:p>
            <a:endParaRPr lang="en-US" dirty="0"/>
          </a:p>
          <a:p>
            <a:r>
              <a:rPr lang="en-US" dirty="0"/>
              <a:t>The data is sourced from a population study done off the coast of Tasmania in 1994.</a:t>
            </a:r>
          </a:p>
          <a:p>
            <a:endParaRPr lang="en-US" dirty="0"/>
          </a:p>
          <a:p>
            <a:r>
              <a:rPr lang="en-US" dirty="0"/>
              <a:t>Image source: http://culturedabalone.com/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6282-0015-43BE-B59D-CD0A45014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various kinds of models ranging from classification to regression, even though the UCI page describes the data problem as a classification one.</a:t>
            </a:r>
          </a:p>
          <a:p>
            <a:endParaRPr lang="en-US" dirty="0"/>
          </a:p>
          <a:p>
            <a:r>
              <a:rPr lang="en-US" dirty="0"/>
              <a:t>Regularly reexamine assumptions.</a:t>
            </a:r>
          </a:p>
          <a:p>
            <a:endParaRPr lang="en-US" dirty="0"/>
          </a:p>
          <a:p>
            <a:r>
              <a:rPr lang="en-US" dirty="0"/>
              <a:t>Keep going until I have something that works!</a:t>
            </a:r>
          </a:p>
          <a:p>
            <a:endParaRPr lang="en-US" dirty="0"/>
          </a:p>
          <a:p>
            <a:r>
              <a:rPr lang="en-US" dirty="0"/>
              <a:t>Image source: https://en.wikipedia.org/wiki/Abalone#/media/File:Cantoneseabalone.jpg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6282-0015-43BE-B59D-CD0A45014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https://en.wikipedia.org/wiki/Abalone#/media/File:Ass%E2%80%99s_ear_abalone_(Haliotis_asinina)_S01.jpg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www.sirrob01.com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“ass’s ear abalone –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Haliotis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asinina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6282-0015-43BE-B59D-CD0A45014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DA43-DFF1-4BC1-B789-1B23D4CFF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F266A-9EB5-477D-A10C-EC10B3181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0DEE-C368-4B24-8720-7ED12CEA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5B6A8-C443-437E-8460-2063AB57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7985-E92A-4E5D-AC17-9D95B1E6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B2A-157D-44C5-92F2-9986F648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272AC-EFFE-437D-9AA1-2E369D693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C85B-8597-48A0-B756-C29E73AB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A284-3099-46EE-BDC0-8657AF89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04EF-EF07-4368-BBD6-9D0285D0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8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49BD6-81FF-4864-8336-8110BF2E6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2D567-D224-4264-AF35-F180BDE01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77DA-7307-4CD0-86D7-10FF62CF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0A48-F726-4BF9-BAE3-BE5E64C1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287D-98A4-494E-95DF-67F4C509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1A09-8FB5-4573-872C-FE35E356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B2F3-DDC4-43F2-BEAC-C11081B3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0267-B9EB-4593-9A12-9F8BACCB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32DEC-2368-46EB-939F-7E1C98E5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693A-927D-4D64-A7E2-D8DA0044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0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53E3-D61E-4E14-A620-1695CD54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3E53-A193-4DCB-8AD1-2CB53E542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EF2B6-C5C4-439F-BC29-78157B50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74B5-4420-4D53-83B4-2CD641E7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B079-8968-4518-AD1E-218F965C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7EC0-51D0-4F27-8DA6-A305D903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2708-C4B9-4FAB-BB72-84880BB97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53534-089A-4007-AFFD-C70FC117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266C6-26CF-42E0-9335-8C9E0BC8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473B-62FF-4548-B7CA-6DCB0550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4B411-6540-4892-9302-62DC93D1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6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6F89-6CBA-4343-A2A5-3529EE24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1A56-F76D-41F9-91B6-AC202E97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CA195-C6E8-4517-BD91-14DAFEF2B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81C91-96F6-4FDD-84ED-9A4048DE3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914B2-0E79-43F6-A847-E49FA953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B02A1-C8ED-419D-BEA1-7B256BEC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51FD6-7707-466A-9BE0-58311E92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0E7B0-817C-45E4-B90A-CEF716F4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9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9A95-B793-4168-B10B-74D005B4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DBFA5-DACB-4731-87FE-7B06C3A2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E902E-2EF8-4CE8-98AA-ACDC0D37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4119F-5F59-4655-8BF2-7551FBC4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11C67-123A-4F7B-8659-A2CD4847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3AE37-4BE6-4CB9-99D6-A92944E1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7F275-73C7-4143-8BEC-0D83773E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4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8E4C-32B0-4430-8775-45E327D7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82D9-D4BF-4942-862F-8FE634C7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B7C8A-DBE0-487D-A094-883E76BE2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F61C1-187D-435E-80AA-5CF614CE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FB6FB-EFF5-403F-B0D0-29633E8E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69D90-0B64-42E2-BBC3-DCED5BE8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2AF3-B8F7-4BFA-8245-547A4ED0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D27E9-E98F-439B-8863-4646FAFB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CE8E1-451E-4A10-A55B-D43D8CDCB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0BDE9-B529-4912-8DDC-043043EE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DD1B2-5AAA-46CE-A95E-9D26E647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1B75F-287D-4B30-9079-D3CFD34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77B2A-EDA0-484F-BADB-B19C60AE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AF510-7216-47B6-861A-89587009C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1E15-E4F2-44F9-93A0-FE29F20BC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1087-D8F3-4684-9C35-C02728DC43D6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8082-F1FA-4B19-BFE0-2427B0324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5CDB-DE14-498F-838C-B610D79C2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1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hi-Mai/UCI-Abalone-Data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CB49C-2DA8-4E0F-BED9-06EC92660B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310238" y="0"/>
            <a:ext cx="6106887" cy="5432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AE39A9-9CBE-4F04-99AB-0394B7539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Abalone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6BABE-1567-4280-BAC8-606CE1D36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2970" y="3602038"/>
            <a:ext cx="4855029" cy="969962"/>
          </a:xfrm>
        </p:spPr>
        <p:txBody>
          <a:bodyPr/>
          <a:lstStyle/>
          <a:p>
            <a:r>
              <a:rPr lang="en-US" dirty="0"/>
              <a:t>Leanne </a:t>
            </a:r>
            <a:r>
              <a:rPr lang="en-US" dirty="0" err="1"/>
              <a:t>Canessa</a:t>
            </a:r>
            <a:r>
              <a:rPr lang="en-US" dirty="0"/>
              <a:t> 02/2018</a:t>
            </a:r>
          </a:p>
        </p:txBody>
      </p:sp>
    </p:spTree>
    <p:extLst>
      <p:ext uri="{BB962C8B-B14F-4D97-AF65-F5344CB8AC3E}">
        <p14:creationId xmlns:p14="http://schemas.microsoft.com/office/powerpoint/2010/main" val="22244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AEEC-6F51-442E-B829-8DB8AC4F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B552-F2DE-4774-84A7-CA9596C8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6340" cy="4297589"/>
          </a:xfrm>
        </p:spPr>
        <p:txBody>
          <a:bodyPr>
            <a:normAutofit/>
          </a:bodyPr>
          <a:lstStyle/>
          <a:p>
            <a:r>
              <a:rPr lang="en-US" sz="4000" dirty="0"/>
              <a:t>Selection Criteria</a:t>
            </a:r>
          </a:p>
          <a:p>
            <a:pPr lvl="1"/>
            <a:r>
              <a:rPr lang="en-US" sz="3600" dirty="0"/>
              <a:t>Time</a:t>
            </a:r>
          </a:p>
          <a:p>
            <a:pPr lvl="1"/>
            <a:r>
              <a:rPr lang="en-US" sz="3600" dirty="0"/>
              <a:t>“simplicity”</a:t>
            </a:r>
          </a:p>
          <a:p>
            <a:pPr lvl="1"/>
            <a:r>
              <a:rPr lang="en-US" sz="3600" dirty="0"/>
              <a:t>Interest</a:t>
            </a:r>
          </a:p>
          <a:p>
            <a:pPr lvl="1"/>
            <a:r>
              <a:rPr lang="en-US" sz="3600" dirty="0"/>
              <a:t>Test skills</a:t>
            </a:r>
          </a:p>
          <a:p>
            <a:pPr lvl="1"/>
            <a:endParaRPr lang="en-US" sz="3600" dirty="0"/>
          </a:p>
          <a:p>
            <a:r>
              <a:rPr lang="en-US" sz="4000" dirty="0"/>
              <a:t>Abalone Dataset!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A7117-BD37-4F1D-B31A-0310A805E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1690688"/>
            <a:ext cx="5509260" cy="36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1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AEEC-6F51-442E-B829-8DB8AC4F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Subject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B552-F2DE-4774-84A7-CA9596C8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5257" cy="466725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Commercially important</a:t>
            </a:r>
          </a:p>
          <a:p>
            <a:r>
              <a:rPr lang="en-US" sz="3500" dirty="0" err="1"/>
              <a:t>Mollusc</a:t>
            </a:r>
            <a:r>
              <a:rPr lang="en-US" sz="3500" dirty="0"/>
              <a:t> in genus </a:t>
            </a:r>
            <a:r>
              <a:rPr lang="en-US" sz="3500" i="1" dirty="0" err="1"/>
              <a:t>Haliotis</a:t>
            </a:r>
            <a:endParaRPr lang="en-US" sz="3500" i="1" dirty="0"/>
          </a:p>
          <a:p>
            <a:r>
              <a:rPr lang="en-US" sz="3500" dirty="0"/>
              <a:t>Species number</a:t>
            </a:r>
          </a:p>
          <a:p>
            <a:r>
              <a:rPr lang="en-US" sz="3500" dirty="0"/>
              <a:t>Conservation status</a:t>
            </a:r>
          </a:p>
          <a:p>
            <a:endParaRPr lang="en-US" sz="3500" dirty="0"/>
          </a:p>
          <a:p>
            <a:r>
              <a:rPr lang="en-US" sz="3500" dirty="0"/>
              <a:t>Population study from 1994</a:t>
            </a:r>
          </a:p>
          <a:p>
            <a:endParaRPr lang="en-US" sz="3500" dirty="0"/>
          </a:p>
          <a:p>
            <a:endParaRPr lang="en-US" sz="3500" dirty="0"/>
          </a:p>
          <a:p>
            <a:r>
              <a:rPr lang="en-US" sz="3500" dirty="0"/>
              <a:t>Goal:  “Given various features, determine age of animal.”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D2A93-C90E-44F8-B536-8E7406101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1000">
            <a:off x="5831909" y="2018470"/>
            <a:ext cx="5842078" cy="2864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561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AEEC-6F51-442E-B829-8DB8AC4F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B552-F2DE-4774-84A7-CA9596C8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Domain research, examine data/descriptive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Test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Check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Modify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Repeat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D7DAE-B2EA-4139-A2DE-6EC072F03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965" y="2797968"/>
            <a:ext cx="6252548" cy="35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8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4B17B6-A5B4-4F3D-A5C3-2DEF1A1E3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361">
            <a:off x="5932715" y="1748099"/>
            <a:ext cx="5655842" cy="3982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63AEEC-6F51-442E-B829-8DB8AC4F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6" y="834642"/>
            <a:ext cx="6248400" cy="1663630"/>
          </a:xfrm>
        </p:spPr>
        <p:txBody>
          <a:bodyPr>
            <a:normAutofit/>
          </a:bodyPr>
          <a:lstStyle/>
          <a:p>
            <a:r>
              <a:rPr lang="en-US" sz="8000" b="1" dirty="0" err="1"/>
              <a:t>Jupyter</a:t>
            </a:r>
            <a:r>
              <a:rPr lang="en-US" sz="8000" b="1" dirty="0"/>
              <a:t> time!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6C4B7-048C-4445-B82F-02BD5941A27D}"/>
              </a:ext>
            </a:extLst>
          </p:cNvPr>
          <p:cNvSpPr txBox="1"/>
          <p:nvPr/>
        </p:nvSpPr>
        <p:spPr>
          <a:xfrm>
            <a:off x="772886" y="2514353"/>
            <a:ext cx="488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4"/>
              </a:rPr>
              <a:t>Link to GitHub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425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400</Words>
  <Application>Microsoft Office PowerPoint</Application>
  <PresentationFormat>Widescreen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Abalone Project</vt:lpstr>
      <vt:lpstr>Project Background</vt:lpstr>
      <vt:lpstr>Subject Background</vt:lpstr>
      <vt:lpstr>Approach</vt:lpstr>
      <vt:lpstr>Jupyter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Abalone Age Data</dc:title>
  <dc:creator>Leanne</dc:creator>
  <cp:lastModifiedBy>Leanne</cp:lastModifiedBy>
  <cp:revision>10</cp:revision>
  <dcterms:created xsi:type="dcterms:W3CDTF">2018-01-29T19:49:32Z</dcterms:created>
  <dcterms:modified xsi:type="dcterms:W3CDTF">2018-02-08T18:34:09Z</dcterms:modified>
</cp:coreProperties>
</file>