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Gelasio" panose="020B0604020202020204" charset="0"/>
      <p:regular r:id="rId11"/>
    </p:embeddedFont>
    <p:embeddedFont>
      <p:font typeface="Gelasio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24CD2-618F-4FE4-B6A9-32FD0211A139}" v="4" dt="2025-03-31T05:27:05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darji" userId="92fd196805c678bd" providerId="LiveId" clId="{D4024CD2-618F-4FE4-B6A9-32FD0211A139}"/>
    <pc:docChg chg="undo custSel addSld modSld">
      <pc:chgData name="jeet darji" userId="92fd196805c678bd" providerId="LiveId" clId="{D4024CD2-618F-4FE4-B6A9-32FD0211A139}" dt="2025-03-31T05:27:05.300" v="198"/>
      <pc:docMkLst>
        <pc:docMk/>
      </pc:docMkLst>
      <pc:sldChg chg="addSp delSp modSp mod">
        <pc:chgData name="jeet darji" userId="92fd196805c678bd" providerId="LiveId" clId="{D4024CD2-618F-4FE4-B6A9-32FD0211A139}" dt="2025-03-31T05:26:32.917" v="195" actId="208"/>
        <pc:sldMkLst>
          <pc:docMk/>
          <pc:sldMk cId="0" sldId="256"/>
        </pc:sldMkLst>
        <pc:spChg chg="mod">
          <ac:chgData name="jeet darji" userId="92fd196805c678bd" providerId="LiveId" clId="{D4024CD2-618F-4FE4-B6A9-32FD0211A139}" dt="2025-03-31T05:10:55.769" v="56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jeet darji" userId="92fd196805c678bd" providerId="LiveId" clId="{D4024CD2-618F-4FE4-B6A9-32FD0211A139}" dt="2025-03-31T05:26:32.917" v="195" actId="208"/>
          <ac:spMkLst>
            <pc:docMk/>
            <pc:sldMk cId="0" sldId="256"/>
            <ac:spMk id="8" creationId="{204C586D-38B3-D495-520E-704D586FF249}"/>
          </ac:spMkLst>
        </pc:spChg>
        <pc:picChg chg="del">
          <ac:chgData name="jeet darji" userId="92fd196805c678bd" providerId="LiveId" clId="{D4024CD2-618F-4FE4-B6A9-32FD0211A139}" dt="2025-03-31T05:10:59.707" v="57" actId="478"/>
          <ac:picMkLst>
            <pc:docMk/>
            <pc:sldMk cId="0" sldId="256"/>
            <ac:picMk id="6" creationId="{00000000-0000-0000-0000-000000000000}"/>
          </ac:picMkLst>
        </pc:picChg>
      </pc:sldChg>
      <pc:sldChg chg="modSp mod">
        <pc:chgData name="jeet darji" userId="92fd196805c678bd" providerId="LiveId" clId="{D4024CD2-618F-4FE4-B6A9-32FD0211A139}" dt="2025-03-31T05:10:37.519" v="28" actId="20577"/>
        <pc:sldMkLst>
          <pc:docMk/>
          <pc:sldMk cId="0" sldId="257"/>
        </pc:sldMkLst>
        <pc:spChg chg="mod">
          <ac:chgData name="jeet darji" userId="92fd196805c678bd" providerId="LiveId" clId="{D4024CD2-618F-4FE4-B6A9-32FD0211A139}" dt="2025-03-31T05:10:37.519" v="28" actId="20577"/>
          <ac:spMkLst>
            <pc:docMk/>
            <pc:sldMk cId="0" sldId="257"/>
            <ac:spMk id="9" creationId="{00000000-0000-0000-0000-000000000000}"/>
          </ac:spMkLst>
        </pc:spChg>
        <pc:spChg chg="mod">
          <ac:chgData name="jeet darji" userId="92fd196805c678bd" providerId="LiveId" clId="{D4024CD2-618F-4FE4-B6A9-32FD0211A139}" dt="2025-03-31T05:09:25.430" v="4" actId="20577"/>
          <ac:spMkLst>
            <pc:docMk/>
            <pc:sldMk cId="0" sldId="257"/>
            <ac:spMk id="12" creationId="{00000000-0000-0000-0000-000000000000}"/>
          </ac:spMkLst>
        </pc:spChg>
      </pc:sldChg>
      <pc:sldChg chg="addSp modSp">
        <pc:chgData name="jeet darji" userId="92fd196805c678bd" providerId="LiveId" clId="{D4024CD2-618F-4FE4-B6A9-32FD0211A139}" dt="2025-03-31T05:26:55.880" v="196"/>
        <pc:sldMkLst>
          <pc:docMk/>
          <pc:sldMk cId="0" sldId="258"/>
        </pc:sldMkLst>
        <pc:spChg chg="add mod">
          <ac:chgData name="jeet darji" userId="92fd196805c678bd" providerId="LiveId" clId="{D4024CD2-618F-4FE4-B6A9-32FD0211A139}" dt="2025-03-31T05:26:55.880" v="196"/>
          <ac:spMkLst>
            <pc:docMk/>
            <pc:sldMk cId="0" sldId="258"/>
            <ac:spMk id="11" creationId="{64F8EDCD-E937-3851-41A8-C7A857AECB3F}"/>
          </ac:spMkLst>
        </pc:spChg>
      </pc:sldChg>
      <pc:sldChg chg="addSp modSp">
        <pc:chgData name="jeet darji" userId="92fd196805c678bd" providerId="LiveId" clId="{D4024CD2-618F-4FE4-B6A9-32FD0211A139}" dt="2025-03-31T05:26:58.236" v="197"/>
        <pc:sldMkLst>
          <pc:docMk/>
          <pc:sldMk cId="0" sldId="259"/>
        </pc:sldMkLst>
        <pc:spChg chg="add mod">
          <ac:chgData name="jeet darji" userId="92fd196805c678bd" providerId="LiveId" clId="{D4024CD2-618F-4FE4-B6A9-32FD0211A139}" dt="2025-03-31T05:26:58.236" v="197"/>
          <ac:spMkLst>
            <pc:docMk/>
            <pc:sldMk cId="0" sldId="259"/>
            <ac:spMk id="14" creationId="{BE522CCE-CE95-4235-5F50-DF1652E8CFD7}"/>
          </ac:spMkLst>
        </pc:spChg>
      </pc:sldChg>
      <pc:sldChg chg="modSp mod">
        <pc:chgData name="jeet darji" userId="92fd196805c678bd" providerId="LiveId" clId="{D4024CD2-618F-4FE4-B6A9-32FD0211A139}" dt="2025-03-31T05:13:13.556" v="168" actId="20577"/>
        <pc:sldMkLst>
          <pc:docMk/>
          <pc:sldMk cId="0" sldId="260"/>
        </pc:sldMkLst>
        <pc:spChg chg="mod">
          <ac:chgData name="jeet darji" userId="92fd196805c678bd" providerId="LiveId" clId="{D4024CD2-618F-4FE4-B6A9-32FD0211A139}" dt="2025-03-31T05:12:23.046" v="77" actId="20577"/>
          <ac:spMkLst>
            <pc:docMk/>
            <pc:sldMk cId="0" sldId="260"/>
            <ac:spMk id="5" creationId="{00000000-0000-0000-0000-000000000000}"/>
          </ac:spMkLst>
        </pc:spChg>
        <pc:spChg chg="mod">
          <ac:chgData name="jeet darji" userId="92fd196805c678bd" providerId="LiveId" clId="{D4024CD2-618F-4FE4-B6A9-32FD0211A139}" dt="2025-03-31T05:13:13.556" v="168" actId="20577"/>
          <ac:spMkLst>
            <pc:docMk/>
            <pc:sldMk cId="0" sldId="260"/>
            <ac:spMk id="6" creationId="{00000000-0000-0000-0000-000000000000}"/>
          </ac:spMkLst>
        </pc:spChg>
      </pc:sldChg>
      <pc:sldChg chg="addSp delSp modSp mod">
        <pc:chgData name="jeet darji" userId="92fd196805c678bd" providerId="LiveId" clId="{D4024CD2-618F-4FE4-B6A9-32FD0211A139}" dt="2025-03-31T05:27:05.300" v="198"/>
        <pc:sldMkLst>
          <pc:docMk/>
          <pc:sldMk cId="0" sldId="262"/>
        </pc:sldMkLst>
        <pc:spChg chg="del">
          <ac:chgData name="jeet darji" userId="92fd196805c678bd" providerId="LiveId" clId="{D4024CD2-618F-4FE4-B6A9-32FD0211A139}" dt="2025-03-31T05:13:58.261" v="169" actId="478"/>
          <ac:spMkLst>
            <pc:docMk/>
            <pc:sldMk cId="0" sldId="262"/>
            <ac:spMk id="13" creationId="{00000000-0000-0000-0000-000000000000}"/>
          </ac:spMkLst>
        </pc:spChg>
        <pc:spChg chg="mod">
          <ac:chgData name="jeet darji" userId="92fd196805c678bd" providerId="LiveId" clId="{D4024CD2-618F-4FE4-B6A9-32FD0211A139}" dt="2025-03-31T05:14:16.816" v="180" actId="20577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jeet darji" userId="92fd196805c678bd" providerId="LiveId" clId="{D4024CD2-618F-4FE4-B6A9-32FD0211A139}" dt="2025-03-31T05:14:27.747" v="182" actId="478"/>
          <ac:spMkLst>
            <pc:docMk/>
            <pc:sldMk cId="0" sldId="262"/>
            <ac:spMk id="16" creationId="{00000000-0000-0000-0000-000000000000}"/>
          </ac:spMkLst>
        </pc:spChg>
        <pc:spChg chg="mod">
          <ac:chgData name="jeet darji" userId="92fd196805c678bd" providerId="LiveId" clId="{D4024CD2-618F-4FE4-B6A9-32FD0211A139}" dt="2025-03-31T05:14:40.416" v="184" actId="1076"/>
          <ac:spMkLst>
            <pc:docMk/>
            <pc:sldMk cId="0" sldId="262"/>
            <ac:spMk id="17" creationId="{00000000-0000-0000-0000-000000000000}"/>
          </ac:spMkLst>
        </pc:spChg>
        <pc:spChg chg="add mod">
          <ac:chgData name="jeet darji" userId="92fd196805c678bd" providerId="LiveId" clId="{D4024CD2-618F-4FE4-B6A9-32FD0211A139}" dt="2025-03-31T05:27:05.300" v="198"/>
          <ac:spMkLst>
            <pc:docMk/>
            <pc:sldMk cId="0" sldId="262"/>
            <ac:spMk id="18" creationId="{98DBB150-AC10-5836-73D8-D6937E1D2D52}"/>
          </ac:spMkLst>
        </pc:spChg>
        <pc:picChg chg="del">
          <ac:chgData name="jeet darji" userId="92fd196805c678bd" providerId="LiveId" clId="{D4024CD2-618F-4FE4-B6A9-32FD0211A139}" dt="2025-03-31T05:14:30.471" v="183" actId="478"/>
          <ac:picMkLst>
            <pc:docMk/>
            <pc:sldMk cId="0" sldId="262"/>
            <ac:picMk id="14" creationId="{00000000-0000-0000-0000-000000000000}"/>
          </ac:picMkLst>
        </pc:picChg>
      </pc:sldChg>
      <pc:sldChg chg="addSp modSp new mod">
        <pc:chgData name="jeet darji" userId="92fd196805c678bd" providerId="LiveId" clId="{D4024CD2-618F-4FE4-B6A9-32FD0211A139}" dt="2025-03-31T05:25:31.161" v="192" actId="14100"/>
        <pc:sldMkLst>
          <pc:docMk/>
          <pc:sldMk cId="3478230692" sldId="263"/>
        </pc:sldMkLst>
        <pc:picChg chg="add mod">
          <ac:chgData name="jeet darji" userId="92fd196805c678bd" providerId="LiveId" clId="{D4024CD2-618F-4FE4-B6A9-32FD0211A139}" dt="2025-03-31T05:25:31.161" v="192" actId="14100"/>
          <ac:picMkLst>
            <pc:docMk/>
            <pc:sldMk cId="3478230692" sldId="263"/>
            <ac:picMk id="3" creationId="{2D902B1F-41F2-4106-B913-19FD5B2939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31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Smart AI-Based Recommendation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Revolutionizing e-commerce through personalized recommendations. Leveraging AI to enhance user experience and boost sales. Project overview from initial search to final purchase.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467112"/>
            <a:ext cx="184225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Hack Hitters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4C586D-38B3-D495-520E-704D586FF249}"/>
              </a:ext>
            </a:extLst>
          </p:cNvPr>
          <p:cNvSpPr/>
          <p:nvPr/>
        </p:nvSpPr>
        <p:spPr>
          <a:xfrm>
            <a:off x="12740640" y="7650480"/>
            <a:ext cx="1889760" cy="57912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73169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Seamless User Experience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337197"/>
            <a:ext cx="31141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Secure Authentication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OAuth integration for user login (Google, Facebook).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Encryption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dirty="0" err="1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Werkzueg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data encryption ensures data security.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Intelligent Search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LLM for better query understanding.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3430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Trending Searches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Auto-complete suggestions are updated daily.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523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Dynamic Web Scraping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Real-Time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Aggregating product info from retailers like Croma and Target.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BeautifulSoup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Parsing HTML content efficiently at 0.5 seconds per page.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Selenium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Rendering JavaScript for dynamic content efficiently.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Pandas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Facilitating data manipulation and storage.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8EDCD-E937-3851-41A8-C7A857AECB3F}"/>
              </a:ext>
            </a:extLst>
          </p:cNvPr>
          <p:cNvSpPr/>
          <p:nvPr/>
        </p:nvSpPr>
        <p:spPr>
          <a:xfrm>
            <a:off x="12740640" y="7650480"/>
            <a:ext cx="1889760" cy="57912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72139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Sorting and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50675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Imputation and standardization.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390001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983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Price Sorting</a:t>
            </a:r>
            <a:endParaRPr lang="en-US" sz="2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70307" y="294894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9937790" y="5436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Rating Sorting</a:t>
            </a:r>
            <a:endParaRPr lang="en-US" sz="2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94533" y="567511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8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Refining recommendations by cleaning data and standardizing product categories.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522CCE-CE95-4235-5F50-DF1652E8CFD7}"/>
              </a:ext>
            </a:extLst>
          </p:cNvPr>
          <p:cNvSpPr/>
          <p:nvPr/>
        </p:nvSpPr>
        <p:spPr>
          <a:xfrm>
            <a:off x="12740640" y="7650480"/>
            <a:ext cx="1889760" cy="57912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AI-Powered Recommendations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5227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179088"/>
            <a:ext cx="31544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Chat Box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6695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It helps the user and recommends it properly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31315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33412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Content-Based Filtering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Analyzing product attributes and brands.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7404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008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Personalized Deals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3912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Increased click-through rate.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52374"/>
            <a:ext cx="5767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Tech Stack Overview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40963"/>
            <a:ext cx="250627" cy="250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71230" y="29013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71230" y="3391733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JavaScript, Bootstrap, CSS.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2940963"/>
            <a:ext cx="250746" cy="2507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03464" y="29013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903464" y="3391733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Flask with Python for RESTful APIs.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2940963"/>
            <a:ext cx="250627" cy="2506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35579" y="290131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535579" y="3391733"/>
            <a:ext cx="18145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MongoDB for flexible data storage.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00531"/>
            <a:ext cx="250627" cy="25062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71230" y="5160883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271230" y="5651302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AWS for scalable infrastructure.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739"/>
            <a:ext cx="91026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Product Display and Redirection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3146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767251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539960"/>
            <a:ext cx="25897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Appealing Listings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030379"/>
            <a:ext cx="25897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High-quality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604855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733443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187547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960257"/>
            <a:ext cx="28313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Seamless Transition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450675"/>
            <a:ext cx="2831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retailer websites.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025152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  <a:ln/>
        </p:spPr>
      </p:sp>
      <p:sp>
        <p:nvSpPr>
          <p:cNvPr id="15" name="Text 10"/>
          <p:cNvSpPr/>
          <p:nvPr/>
        </p:nvSpPr>
        <p:spPr>
          <a:xfrm>
            <a:off x="7542014" y="5380553"/>
            <a:ext cx="26772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93790" y="58754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Driving conversions through user-friendly interface and easy product redirection.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DBB150-AC10-5836-73D8-D6937E1D2D52}"/>
              </a:ext>
            </a:extLst>
          </p:cNvPr>
          <p:cNvSpPr/>
          <p:nvPr/>
        </p:nvSpPr>
        <p:spPr>
          <a:xfrm>
            <a:off x="12740640" y="7650480"/>
            <a:ext cx="1889760" cy="579120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02B1F-41F2-4106-B913-19FD5B29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230</Words>
  <Application>Microsoft Office PowerPoint</Application>
  <PresentationFormat>Custom</PresentationFormat>
  <Paragraphs>59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Gelasio</vt:lpstr>
      <vt:lpstr>Gelasio Semi Bold</vt:lpstr>
      <vt:lpstr>Gelasio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jeet darji</cp:lastModifiedBy>
  <cp:revision>1</cp:revision>
  <dcterms:created xsi:type="dcterms:W3CDTF">2025-03-31T05:07:14Z</dcterms:created>
  <dcterms:modified xsi:type="dcterms:W3CDTF">2025-03-31T05:27:16Z</dcterms:modified>
</cp:coreProperties>
</file>