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59" r:id="rId7"/>
    <p:sldId id="271" r:id="rId8"/>
    <p:sldId id="260" r:id="rId9"/>
    <p:sldId id="284" r:id="rId10"/>
    <p:sldId id="285" r:id="rId11"/>
    <p:sldId id="289" r:id="rId12"/>
    <p:sldId id="286" r:id="rId13"/>
    <p:sldId id="287" r:id="rId14"/>
    <p:sldId id="288" r:id="rId15"/>
    <p:sldId id="261" r:id="rId16"/>
    <p:sldId id="262" r:id="rId17"/>
    <p:sldId id="28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4660"/>
  </p:normalViewPr>
  <p:slideViewPr>
    <p:cSldViewPr>
      <p:cViewPr varScale="1">
        <p:scale>
          <a:sx n="68" d="100"/>
          <a:sy n="68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CF5D2-82EA-490F-9F68-99EB6BB0CD3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CB7A71-12AE-4791-BC46-36F9F2A7C186}">
      <dgm:prSet/>
      <dgm:spPr/>
      <dgm:t>
        <a:bodyPr/>
        <a:lstStyle/>
        <a:p>
          <a:r>
            <a:rPr lang="en-US" dirty="0"/>
            <a:t>Objective: Predict </a:t>
          </a:r>
          <a:r>
            <a:rPr lang="en-US" dirty="0" err="1"/>
            <a:t>QuoteConversion_Flag</a:t>
          </a:r>
          <a:endParaRPr lang="en-US" dirty="0"/>
        </a:p>
      </dgm:t>
    </dgm:pt>
    <dgm:pt modelId="{03528D03-7B2C-4DF9-9929-FC7C0F8C5791}" type="parTrans" cxnId="{C6271480-3E84-445C-99CE-FD8AE2360906}">
      <dgm:prSet/>
      <dgm:spPr/>
      <dgm:t>
        <a:bodyPr/>
        <a:lstStyle/>
        <a:p>
          <a:endParaRPr lang="en-US"/>
        </a:p>
      </dgm:t>
    </dgm:pt>
    <dgm:pt modelId="{D9845FEC-2235-4897-97C8-9B325C17562E}" type="sibTrans" cxnId="{C6271480-3E84-445C-99CE-FD8AE2360906}">
      <dgm:prSet/>
      <dgm:spPr/>
      <dgm:t>
        <a:bodyPr/>
        <a:lstStyle/>
        <a:p>
          <a:endParaRPr lang="en-US"/>
        </a:p>
      </dgm:t>
    </dgm:pt>
    <dgm:pt modelId="{D76BA837-2FC3-4EEB-835D-1561C3CE0C01}">
      <dgm:prSet/>
      <dgm:spPr/>
      <dgm:t>
        <a:bodyPr/>
        <a:lstStyle/>
        <a:p>
          <a:r>
            <a:rPr lang="en-US" dirty="0"/>
            <a:t>There are two datasets –Train and Test. </a:t>
          </a:r>
        </a:p>
      </dgm:t>
    </dgm:pt>
    <dgm:pt modelId="{054E4C61-CD73-455C-85B0-76A72180C50A}" type="parTrans" cxnId="{A913B02D-988A-4D43-832E-8AFBC71C7177}">
      <dgm:prSet/>
      <dgm:spPr/>
      <dgm:t>
        <a:bodyPr/>
        <a:lstStyle/>
        <a:p>
          <a:endParaRPr lang="en-US"/>
        </a:p>
      </dgm:t>
    </dgm:pt>
    <dgm:pt modelId="{2DBE4DFD-3031-43B5-ABB4-27BACC170AFE}" type="sibTrans" cxnId="{A913B02D-988A-4D43-832E-8AFBC71C7177}">
      <dgm:prSet/>
      <dgm:spPr/>
      <dgm:t>
        <a:bodyPr/>
        <a:lstStyle/>
        <a:p>
          <a:endParaRPr lang="en-US"/>
        </a:p>
      </dgm:t>
    </dgm:pt>
    <dgm:pt modelId="{EAA7EF1C-5EF0-49E9-AA04-49EA7EEAB644}">
      <dgm:prSet/>
      <dgm:spPr/>
      <dgm:t>
        <a:bodyPr/>
        <a:lstStyle/>
        <a:p>
          <a:r>
            <a:rPr lang="en-US" dirty="0"/>
            <a:t>One hot encoded data sets</a:t>
          </a:r>
        </a:p>
      </dgm:t>
    </dgm:pt>
    <dgm:pt modelId="{C104D81C-A493-4037-AB36-034B761E8EFF}" type="parTrans" cxnId="{8C358111-4AB0-44F6-9496-24810BFCA447}">
      <dgm:prSet/>
      <dgm:spPr/>
      <dgm:t>
        <a:bodyPr/>
        <a:lstStyle/>
        <a:p>
          <a:endParaRPr lang="en-US"/>
        </a:p>
      </dgm:t>
    </dgm:pt>
    <dgm:pt modelId="{F515F37B-FFDD-4E0B-8468-CDF0C1607961}" type="sibTrans" cxnId="{8C358111-4AB0-44F6-9496-24810BFCA447}">
      <dgm:prSet/>
      <dgm:spPr/>
      <dgm:t>
        <a:bodyPr/>
        <a:lstStyle/>
        <a:p>
          <a:endParaRPr lang="en-US"/>
        </a:p>
      </dgm:t>
    </dgm:pt>
    <dgm:pt modelId="{1E043D26-CA0B-4C1D-A817-E887771C30CE}">
      <dgm:prSet/>
      <dgm:spPr/>
      <dgm:t>
        <a:bodyPr/>
        <a:lstStyle/>
        <a:p>
          <a:endParaRPr lang="en-US" dirty="0"/>
        </a:p>
      </dgm:t>
    </dgm:pt>
    <dgm:pt modelId="{D957E13D-A7F6-411F-89A6-D300542E2407}" type="parTrans" cxnId="{CC03D97C-16AE-4C63-957E-6596BB93B103}">
      <dgm:prSet/>
      <dgm:spPr/>
      <dgm:t>
        <a:bodyPr/>
        <a:lstStyle/>
        <a:p>
          <a:endParaRPr lang="en-US"/>
        </a:p>
      </dgm:t>
    </dgm:pt>
    <dgm:pt modelId="{33F2961F-EF76-4621-92AD-F45F1C0D1FB3}" type="sibTrans" cxnId="{CC03D97C-16AE-4C63-957E-6596BB93B103}">
      <dgm:prSet/>
      <dgm:spPr/>
      <dgm:t>
        <a:bodyPr/>
        <a:lstStyle/>
        <a:p>
          <a:endParaRPr lang="en-US"/>
        </a:p>
      </dgm:t>
    </dgm:pt>
    <dgm:pt modelId="{B481800D-DC20-45F6-A911-81D1CE2553D8}" type="pres">
      <dgm:prSet presAssocID="{2B6CF5D2-82EA-490F-9F68-99EB6BB0CD3F}" presName="vert0" presStyleCnt="0">
        <dgm:presLayoutVars>
          <dgm:dir/>
          <dgm:animOne val="branch"/>
          <dgm:animLvl val="lvl"/>
        </dgm:presLayoutVars>
      </dgm:prSet>
      <dgm:spPr/>
    </dgm:pt>
    <dgm:pt modelId="{EA3CE235-4B03-4F79-949D-F313FFE8F610}" type="pres">
      <dgm:prSet presAssocID="{69CB7A71-12AE-4791-BC46-36F9F2A7C186}" presName="thickLine" presStyleLbl="alignNode1" presStyleIdx="0" presStyleCnt="4"/>
      <dgm:spPr/>
    </dgm:pt>
    <dgm:pt modelId="{D9591F31-5C05-4136-9387-F049D5B909EE}" type="pres">
      <dgm:prSet presAssocID="{69CB7A71-12AE-4791-BC46-36F9F2A7C186}" presName="horz1" presStyleCnt="0"/>
      <dgm:spPr/>
    </dgm:pt>
    <dgm:pt modelId="{548CAF43-2535-458E-A7E9-03E0DC2808A2}" type="pres">
      <dgm:prSet presAssocID="{69CB7A71-12AE-4791-BC46-36F9F2A7C186}" presName="tx1" presStyleLbl="revTx" presStyleIdx="0" presStyleCnt="4"/>
      <dgm:spPr/>
    </dgm:pt>
    <dgm:pt modelId="{05683181-DAD9-4F45-B885-443CA3981950}" type="pres">
      <dgm:prSet presAssocID="{69CB7A71-12AE-4791-BC46-36F9F2A7C186}" presName="vert1" presStyleCnt="0"/>
      <dgm:spPr/>
    </dgm:pt>
    <dgm:pt modelId="{950FB1F4-87C9-4CEC-8BCD-F84FCE99FF54}" type="pres">
      <dgm:prSet presAssocID="{D76BA837-2FC3-4EEB-835D-1561C3CE0C01}" presName="thickLine" presStyleLbl="alignNode1" presStyleIdx="1" presStyleCnt="4"/>
      <dgm:spPr/>
    </dgm:pt>
    <dgm:pt modelId="{94C1F5CC-011C-4D9D-B3B3-5EFB3872AEC9}" type="pres">
      <dgm:prSet presAssocID="{D76BA837-2FC3-4EEB-835D-1561C3CE0C01}" presName="horz1" presStyleCnt="0"/>
      <dgm:spPr/>
    </dgm:pt>
    <dgm:pt modelId="{C767A825-D869-4AFA-A4E4-82AB90A68CE1}" type="pres">
      <dgm:prSet presAssocID="{D76BA837-2FC3-4EEB-835D-1561C3CE0C01}" presName="tx1" presStyleLbl="revTx" presStyleIdx="1" presStyleCnt="4"/>
      <dgm:spPr/>
    </dgm:pt>
    <dgm:pt modelId="{BC10D1DC-B2F5-4231-AC04-2B7FBEDABF06}" type="pres">
      <dgm:prSet presAssocID="{D76BA837-2FC3-4EEB-835D-1561C3CE0C01}" presName="vert1" presStyleCnt="0"/>
      <dgm:spPr/>
    </dgm:pt>
    <dgm:pt modelId="{19774AAA-4700-418B-A33E-47C4634FC208}" type="pres">
      <dgm:prSet presAssocID="{EAA7EF1C-5EF0-49E9-AA04-49EA7EEAB644}" presName="thickLine" presStyleLbl="alignNode1" presStyleIdx="2" presStyleCnt="4"/>
      <dgm:spPr/>
    </dgm:pt>
    <dgm:pt modelId="{99C40F41-1FE3-4DCF-89E8-CF74BCA4BC01}" type="pres">
      <dgm:prSet presAssocID="{EAA7EF1C-5EF0-49E9-AA04-49EA7EEAB644}" presName="horz1" presStyleCnt="0"/>
      <dgm:spPr/>
    </dgm:pt>
    <dgm:pt modelId="{4C833EED-1785-4FDB-872F-C2046438E563}" type="pres">
      <dgm:prSet presAssocID="{EAA7EF1C-5EF0-49E9-AA04-49EA7EEAB644}" presName="tx1" presStyleLbl="revTx" presStyleIdx="2" presStyleCnt="4"/>
      <dgm:spPr/>
    </dgm:pt>
    <dgm:pt modelId="{56D40C3E-54F9-4247-A961-56767221A78E}" type="pres">
      <dgm:prSet presAssocID="{EAA7EF1C-5EF0-49E9-AA04-49EA7EEAB644}" presName="vert1" presStyleCnt="0"/>
      <dgm:spPr/>
    </dgm:pt>
    <dgm:pt modelId="{6E9AB1B2-8683-455C-A8EA-B70A4A935C81}" type="pres">
      <dgm:prSet presAssocID="{1E043D26-CA0B-4C1D-A817-E887771C30CE}" presName="thickLine" presStyleLbl="alignNode1" presStyleIdx="3" presStyleCnt="4"/>
      <dgm:spPr/>
    </dgm:pt>
    <dgm:pt modelId="{B5250591-F4B1-4122-A43E-4626552E2BA1}" type="pres">
      <dgm:prSet presAssocID="{1E043D26-CA0B-4C1D-A817-E887771C30CE}" presName="horz1" presStyleCnt="0"/>
      <dgm:spPr/>
    </dgm:pt>
    <dgm:pt modelId="{F863B716-68B7-4950-BDA3-62CB902673B8}" type="pres">
      <dgm:prSet presAssocID="{1E043D26-CA0B-4C1D-A817-E887771C30CE}" presName="tx1" presStyleLbl="revTx" presStyleIdx="3" presStyleCnt="4"/>
      <dgm:spPr/>
    </dgm:pt>
    <dgm:pt modelId="{5F32EA55-AF6F-4122-8DAD-A50238944F81}" type="pres">
      <dgm:prSet presAssocID="{1E043D26-CA0B-4C1D-A817-E887771C30CE}" presName="vert1" presStyleCnt="0"/>
      <dgm:spPr/>
    </dgm:pt>
  </dgm:ptLst>
  <dgm:cxnLst>
    <dgm:cxn modelId="{8C358111-4AB0-44F6-9496-24810BFCA447}" srcId="{2B6CF5D2-82EA-490F-9F68-99EB6BB0CD3F}" destId="{EAA7EF1C-5EF0-49E9-AA04-49EA7EEAB644}" srcOrd="2" destOrd="0" parTransId="{C104D81C-A493-4037-AB36-034B761E8EFF}" sibTransId="{F515F37B-FFDD-4E0B-8468-CDF0C1607961}"/>
    <dgm:cxn modelId="{878A441F-2036-4E92-95BF-4B9C3CF22D44}" type="presOf" srcId="{1E043D26-CA0B-4C1D-A817-E887771C30CE}" destId="{F863B716-68B7-4950-BDA3-62CB902673B8}" srcOrd="0" destOrd="0" presId="urn:microsoft.com/office/officeart/2008/layout/LinedList"/>
    <dgm:cxn modelId="{BB20752D-3106-4C8F-A2DB-F5E2B470692B}" type="presOf" srcId="{EAA7EF1C-5EF0-49E9-AA04-49EA7EEAB644}" destId="{4C833EED-1785-4FDB-872F-C2046438E563}" srcOrd="0" destOrd="0" presId="urn:microsoft.com/office/officeart/2008/layout/LinedList"/>
    <dgm:cxn modelId="{9FE0AB2D-B761-4C90-9043-DA13E1C9C61B}" type="presOf" srcId="{D76BA837-2FC3-4EEB-835D-1561C3CE0C01}" destId="{C767A825-D869-4AFA-A4E4-82AB90A68CE1}" srcOrd="0" destOrd="0" presId="urn:microsoft.com/office/officeart/2008/layout/LinedList"/>
    <dgm:cxn modelId="{A913B02D-988A-4D43-832E-8AFBC71C7177}" srcId="{2B6CF5D2-82EA-490F-9F68-99EB6BB0CD3F}" destId="{D76BA837-2FC3-4EEB-835D-1561C3CE0C01}" srcOrd="1" destOrd="0" parTransId="{054E4C61-CD73-455C-85B0-76A72180C50A}" sibTransId="{2DBE4DFD-3031-43B5-ABB4-27BACC170AFE}"/>
    <dgm:cxn modelId="{783C3D6B-CCB8-4F03-BB8A-63F168CECA31}" type="presOf" srcId="{2B6CF5D2-82EA-490F-9F68-99EB6BB0CD3F}" destId="{B481800D-DC20-45F6-A911-81D1CE2553D8}" srcOrd="0" destOrd="0" presId="urn:microsoft.com/office/officeart/2008/layout/LinedList"/>
    <dgm:cxn modelId="{B008824E-5B43-4CE1-81F2-1D3A82B8DBD0}" type="presOf" srcId="{69CB7A71-12AE-4791-BC46-36F9F2A7C186}" destId="{548CAF43-2535-458E-A7E9-03E0DC2808A2}" srcOrd="0" destOrd="0" presId="urn:microsoft.com/office/officeart/2008/layout/LinedList"/>
    <dgm:cxn modelId="{CC03D97C-16AE-4C63-957E-6596BB93B103}" srcId="{2B6CF5D2-82EA-490F-9F68-99EB6BB0CD3F}" destId="{1E043D26-CA0B-4C1D-A817-E887771C30CE}" srcOrd="3" destOrd="0" parTransId="{D957E13D-A7F6-411F-89A6-D300542E2407}" sibTransId="{33F2961F-EF76-4621-92AD-F45F1C0D1FB3}"/>
    <dgm:cxn modelId="{C6271480-3E84-445C-99CE-FD8AE2360906}" srcId="{2B6CF5D2-82EA-490F-9F68-99EB6BB0CD3F}" destId="{69CB7A71-12AE-4791-BC46-36F9F2A7C186}" srcOrd="0" destOrd="0" parTransId="{03528D03-7B2C-4DF9-9929-FC7C0F8C5791}" sibTransId="{D9845FEC-2235-4897-97C8-9B325C17562E}"/>
    <dgm:cxn modelId="{A3166555-59BC-4DA0-8341-B4A563DEBF08}" type="presParOf" srcId="{B481800D-DC20-45F6-A911-81D1CE2553D8}" destId="{EA3CE235-4B03-4F79-949D-F313FFE8F610}" srcOrd="0" destOrd="0" presId="urn:microsoft.com/office/officeart/2008/layout/LinedList"/>
    <dgm:cxn modelId="{0D302661-6BF7-4722-97CD-913A7A693C68}" type="presParOf" srcId="{B481800D-DC20-45F6-A911-81D1CE2553D8}" destId="{D9591F31-5C05-4136-9387-F049D5B909EE}" srcOrd="1" destOrd="0" presId="urn:microsoft.com/office/officeart/2008/layout/LinedList"/>
    <dgm:cxn modelId="{44B7F84E-EA09-4143-A395-B4EBE371A56A}" type="presParOf" srcId="{D9591F31-5C05-4136-9387-F049D5B909EE}" destId="{548CAF43-2535-458E-A7E9-03E0DC2808A2}" srcOrd="0" destOrd="0" presId="urn:microsoft.com/office/officeart/2008/layout/LinedList"/>
    <dgm:cxn modelId="{3452C4B2-9DC5-4BAA-A67E-260B34EEC95E}" type="presParOf" srcId="{D9591F31-5C05-4136-9387-F049D5B909EE}" destId="{05683181-DAD9-4F45-B885-443CA3981950}" srcOrd="1" destOrd="0" presId="urn:microsoft.com/office/officeart/2008/layout/LinedList"/>
    <dgm:cxn modelId="{0F3D59E1-2792-4B7A-831C-1D520E1CD4EF}" type="presParOf" srcId="{B481800D-DC20-45F6-A911-81D1CE2553D8}" destId="{950FB1F4-87C9-4CEC-8BCD-F84FCE99FF54}" srcOrd="2" destOrd="0" presId="urn:microsoft.com/office/officeart/2008/layout/LinedList"/>
    <dgm:cxn modelId="{02C2AEF0-7A5E-453B-A0B9-85F29A54C217}" type="presParOf" srcId="{B481800D-DC20-45F6-A911-81D1CE2553D8}" destId="{94C1F5CC-011C-4D9D-B3B3-5EFB3872AEC9}" srcOrd="3" destOrd="0" presId="urn:microsoft.com/office/officeart/2008/layout/LinedList"/>
    <dgm:cxn modelId="{61488269-B5F2-4D45-9A4E-4662F510D26F}" type="presParOf" srcId="{94C1F5CC-011C-4D9D-B3B3-5EFB3872AEC9}" destId="{C767A825-D869-4AFA-A4E4-82AB90A68CE1}" srcOrd="0" destOrd="0" presId="urn:microsoft.com/office/officeart/2008/layout/LinedList"/>
    <dgm:cxn modelId="{040CDF26-8110-4638-9C90-BF0412D5380A}" type="presParOf" srcId="{94C1F5CC-011C-4D9D-B3B3-5EFB3872AEC9}" destId="{BC10D1DC-B2F5-4231-AC04-2B7FBEDABF06}" srcOrd="1" destOrd="0" presId="urn:microsoft.com/office/officeart/2008/layout/LinedList"/>
    <dgm:cxn modelId="{3B0DF419-BEE1-4AB1-B827-280A3972B122}" type="presParOf" srcId="{B481800D-DC20-45F6-A911-81D1CE2553D8}" destId="{19774AAA-4700-418B-A33E-47C4634FC208}" srcOrd="4" destOrd="0" presId="urn:microsoft.com/office/officeart/2008/layout/LinedList"/>
    <dgm:cxn modelId="{A33EC696-58AA-4AE7-8D3C-D33549396A26}" type="presParOf" srcId="{B481800D-DC20-45F6-A911-81D1CE2553D8}" destId="{99C40F41-1FE3-4DCF-89E8-CF74BCA4BC01}" srcOrd="5" destOrd="0" presId="urn:microsoft.com/office/officeart/2008/layout/LinedList"/>
    <dgm:cxn modelId="{5915443E-2944-4373-A36A-62AC80BC85E8}" type="presParOf" srcId="{99C40F41-1FE3-4DCF-89E8-CF74BCA4BC01}" destId="{4C833EED-1785-4FDB-872F-C2046438E563}" srcOrd="0" destOrd="0" presId="urn:microsoft.com/office/officeart/2008/layout/LinedList"/>
    <dgm:cxn modelId="{842D0B64-873D-4083-89AC-740B7AE373D2}" type="presParOf" srcId="{99C40F41-1FE3-4DCF-89E8-CF74BCA4BC01}" destId="{56D40C3E-54F9-4247-A961-56767221A78E}" srcOrd="1" destOrd="0" presId="urn:microsoft.com/office/officeart/2008/layout/LinedList"/>
    <dgm:cxn modelId="{ED030901-368F-47ED-8E7D-1921B3A8A10A}" type="presParOf" srcId="{B481800D-DC20-45F6-A911-81D1CE2553D8}" destId="{6E9AB1B2-8683-455C-A8EA-B70A4A935C81}" srcOrd="6" destOrd="0" presId="urn:microsoft.com/office/officeart/2008/layout/LinedList"/>
    <dgm:cxn modelId="{1625AADC-5906-4991-8AF0-8591E1E75AC1}" type="presParOf" srcId="{B481800D-DC20-45F6-A911-81D1CE2553D8}" destId="{B5250591-F4B1-4122-A43E-4626552E2BA1}" srcOrd="7" destOrd="0" presId="urn:microsoft.com/office/officeart/2008/layout/LinedList"/>
    <dgm:cxn modelId="{EB67D21A-690B-4D13-8232-57DFF38082DD}" type="presParOf" srcId="{B5250591-F4B1-4122-A43E-4626552E2BA1}" destId="{F863B716-68B7-4950-BDA3-62CB902673B8}" srcOrd="0" destOrd="0" presId="urn:microsoft.com/office/officeart/2008/layout/LinedList"/>
    <dgm:cxn modelId="{748AB179-B794-4C8E-A34E-23377658DE62}" type="presParOf" srcId="{B5250591-F4B1-4122-A43E-4626552E2BA1}" destId="{5F32EA55-AF6F-4122-8DAD-A50238944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B9635-E65F-49DA-9AFC-CC50120321F0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25D74B-26A2-4DDB-854D-90B47FBFC5DE}">
      <dgm:prSet/>
      <dgm:spPr/>
      <dgm:t>
        <a:bodyPr/>
        <a:lstStyle/>
        <a:p>
          <a:r>
            <a:rPr lang="en-US" dirty="0"/>
            <a:t>Model the train data</a:t>
          </a:r>
        </a:p>
      </dgm:t>
    </dgm:pt>
    <dgm:pt modelId="{B8A68C85-E672-4B44-849E-64617BA10EA8}" type="parTrans" cxnId="{7D0C78F1-E758-4288-B605-EA7CF9821945}">
      <dgm:prSet/>
      <dgm:spPr/>
      <dgm:t>
        <a:bodyPr/>
        <a:lstStyle/>
        <a:p>
          <a:endParaRPr lang="en-US"/>
        </a:p>
      </dgm:t>
    </dgm:pt>
    <dgm:pt modelId="{C1F324E1-F7FF-4943-B97F-DE84C7170A1D}" type="sibTrans" cxnId="{7D0C78F1-E758-4288-B605-EA7CF9821945}">
      <dgm:prSet/>
      <dgm:spPr/>
      <dgm:t>
        <a:bodyPr/>
        <a:lstStyle/>
        <a:p>
          <a:endParaRPr lang="en-US"/>
        </a:p>
      </dgm:t>
    </dgm:pt>
    <dgm:pt modelId="{FB33282E-9301-4DA7-AF87-1F33AAA73BEA}">
      <dgm:prSet/>
      <dgm:spPr/>
      <dgm:t>
        <a:bodyPr/>
        <a:lstStyle/>
        <a:p>
          <a:r>
            <a:rPr lang="en-US" dirty="0"/>
            <a:t>Predict test data</a:t>
          </a:r>
        </a:p>
      </dgm:t>
    </dgm:pt>
    <dgm:pt modelId="{3B630B67-C4B9-46F9-8245-045DF802EB6E}" type="parTrans" cxnId="{99457DE6-23F3-4215-B08F-877536AD771F}">
      <dgm:prSet/>
      <dgm:spPr/>
      <dgm:t>
        <a:bodyPr/>
        <a:lstStyle/>
        <a:p>
          <a:endParaRPr lang="en-US"/>
        </a:p>
      </dgm:t>
    </dgm:pt>
    <dgm:pt modelId="{3D13303F-00C9-4C97-84A9-C8F13AE17332}" type="sibTrans" cxnId="{99457DE6-23F3-4215-B08F-877536AD771F}">
      <dgm:prSet/>
      <dgm:spPr/>
      <dgm:t>
        <a:bodyPr/>
        <a:lstStyle/>
        <a:p>
          <a:endParaRPr lang="en-US"/>
        </a:p>
      </dgm:t>
    </dgm:pt>
    <dgm:pt modelId="{9C78A69B-A75B-4CE0-BB69-5C0F1960E6E6}">
      <dgm:prSet phldrT="[Text]"/>
      <dgm:spPr/>
      <dgm:t>
        <a:bodyPr/>
        <a:lstStyle/>
        <a:p>
          <a:r>
            <a:rPr lang="en-US" dirty="0"/>
            <a:t>Accuracy check</a:t>
          </a:r>
        </a:p>
      </dgm:t>
    </dgm:pt>
    <dgm:pt modelId="{DC3A49B9-E297-4CE2-A0CE-5842BC871EA2}" type="parTrans" cxnId="{06462CA2-1457-4BC0-81BB-0F8286CF0E5A}">
      <dgm:prSet/>
      <dgm:spPr/>
      <dgm:t>
        <a:bodyPr/>
        <a:lstStyle/>
        <a:p>
          <a:endParaRPr lang="en-US"/>
        </a:p>
      </dgm:t>
    </dgm:pt>
    <dgm:pt modelId="{BD84B6DC-1C7A-4F08-A2EA-65D5F37A8B3C}" type="sibTrans" cxnId="{06462CA2-1457-4BC0-81BB-0F8286CF0E5A}">
      <dgm:prSet/>
      <dgm:spPr/>
      <dgm:t>
        <a:bodyPr/>
        <a:lstStyle/>
        <a:p>
          <a:endParaRPr lang="en-US"/>
        </a:p>
      </dgm:t>
    </dgm:pt>
    <dgm:pt modelId="{0B46F7B0-07F2-44D6-9701-D793D8245A34}" type="pres">
      <dgm:prSet presAssocID="{B59B9635-E65F-49DA-9AFC-CC50120321F0}" presName="CompostProcess" presStyleCnt="0">
        <dgm:presLayoutVars>
          <dgm:dir/>
          <dgm:resizeHandles val="exact"/>
        </dgm:presLayoutVars>
      </dgm:prSet>
      <dgm:spPr/>
    </dgm:pt>
    <dgm:pt modelId="{4E2F748E-5E4C-4428-9EF2-E5022449FF10}" type="pres">
      <dgm:prSet presAssocID="{B59B9635-E65F-49DA-9AFC-CC50120321F0}" presName="arrow" presStyleLbl="bgShp" presStyleIdx="0" presStyleCnt="1"/>
      <dgm:spPr/>
    </dgm:pt>
    <dgm:pt modelId="{26E43710-4B87-4DD4-8043-283A3452B853}" type="pres">
      <dgm:prSet presAssocID="{B59B9635-E65F-49DA-9AFC-CC50120321F0}" presName="linearProcess" presStyleCnt="0"/>
      <dgm:spPr/>
    </dgm:pt>
    <dgm:pt modelId="{9521AF3F-BF2D-474E-807E-55ADC56B4DBE}" type="pres">
      <dgm:prSet presAssocID="{C825D74B-26A2-4DDB-854D-90B47FBFC5DE}" presName="textNode" presStyleLbl="node1" presStyleIdx="0" presStyleCnt="3">
        <dgm:presLayoutVars>
          <dgm:bulletEnabled val="1"/>
        </dgm:presLayoutVars>
      </dgm:prSet>
      <dgm:spPr/>
    </dgm:pt>
    <dgm:pt modelId="{CF6D7907-BCEC-40C6-8267-63B7CC87D480}" type="pres">
      <dgm:prSet presAssocID="{C1F324E1-F7FF-4943-B97F-DE84C7170A1D}" presName="sibTrans" presStyleCnt="0"/>
      <dgm:spPr/>
    </dgm:pt>
    <dgm:pt modelId="{F1892E1E-CE07-490B-B53D-34FF550F8A20}" type="pres">
      <dgm:prSet presAssocID="{FB33282E-9301-4DA7-AF87-1F33AAA73BEA}" presName="textNode" presStyleLbl="node1" presStyleIdx="1" presStyleCnt="3">
        <dgm:presLayoutVars>
          <dgm:bulletEnabled val="1"/>
        </dgm:presLayoutVars>
      </dgm:prSet>
      <dgm:spPr/>
    </dgm:pt>
    <dgm:pt modelId="{A3760A65-7394-4F97-8955-5CCA2B886A10}" type="pres">
      <dgm:prSet presAssocID="{3D13303F-00C9-4C97-84A9-C8F13AE17332}" presName="sibTrans" presStyleCnt="0"/>
      <dgm:spPr/>
    </dgm:pt>
    <dgm:pt modelId="{7F08599C-44F9-440C-9CD9-DF728473D2F0}" type="pres">
      <dgm:prSet presAssocID="{9C78A69B-A75B-4CE0-BB69-5C0F1960E6E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09F904B-D497-418D-AEEE-5118E9F04D0E}" type="presOf" srcId="{C825D74B-26A2-4DDB-854D-90B47FBFC5DE}" destId="{9521AF3F-BF2D-474E-807E-55ADC56B4DBE}" srcOrd="0" destOrd="0" presId="urn:microsoft.com/office/officeart/2005/8/layout/hProcess9"/>
    <dgm:cxn modelId="{AAA2C958-B210-4DB1-88D1-F6A89D5E81C3}" type="presOf" srcId="{B59B9635-E65F-49DA-9AFC-CC50120321F0}" destId="{0B46F7B0-07F2-44D6-9701-D793D8245A34}" srcOrd="0" destOrd="0" presId="urn:microsoft.com/office/officeart/2005/8/layout/hProcess9"/>
    <dgm:cxn modelId="{B520D67B-18D7-4503-AC50-3895EB57D7E0}" type="presOf" srcId="{FB33282E-9301-4DA7-AF87-1F33AAA73BEA}" destId="{F1892E1E-CE07-490B-B53D-34FF550F8A20}" srcOrd="0" destOrd="0" presId="urn:microsoft.com/office/officeart/2005/8/layout/hProcess9"/>
    <dgm:cxn modelId="{06462CA2-1457-4BC0-81BB-0F8286CF0E5A}" srcId="{B59B9635-E65F-49DA-9AFC-CC50120321F0}" destId="{9C78A69B-A75B-4CE0-BB69-5C0F1960E6E6}" srcOrd="2" destOrd="0" parTransId="{DC3A49B9-E297-4CE2-A0CE-5842BC871EA2}" sibTransId="{BD84B6DC-1C7A-4F08-A2EA-65D5F37A8B3C}"/>
    <dgm:cxn modelId="{5FB64FB3-F715-445C-84E9-F90D3CF0E25C}" type="presOf" srcId="{9C78A69B-A75B-4CE0-BB69-5C0F1960E6E6}" destId="{7F08599C-44F9-440C-9CD9-DF728473D2F0}" srcOrd="0" destOrd="0" presId="urn:microsoft.com/office/officeart/2005/8/layout/hProcess9"/>
    <dgm:cxn modelId="{99457DE6-23F3-4215-B08F-877536AD771F}" srcId="{B59B9635-E65F-49DA-9AFC-CC50120321F0}" destId="{FB33282E-9301-4DA7-AF87-1F33AAA73BEA}" srcOrd="1" destOrd="0" parTransId="{3B630B67-C4B9-46F9-8245-045DF802EB6E}" sibTransId="{3D13303F-00C9-4C97-84A9-C8F13AE17332}"/>
    <dgm:cxn modelId="{7D0C78F1-E758-4288-B605-EA7CF9821945}" srcId="{B59B9635-E65F-49DA-9AFC-CC50120321F0}" destId="{C825D74B-26A2-4DDB-854D-90B47FBFC5DE}" srcOrd="0" destOrd="0" parTransId="{B8A68C85-E672-4B44-849E-64617BA10EA8}" sibTransId="{C1F324E1-F7FF-4943-B97F-DE84C7170A1D}"/>
    <dgm:cxn modelId="{8B3F226C-2805-439E-BEF9-66D35C1D804D}" type="presParOf" srcId="{0B46F7B0-07F2-44D6-9701-D793D8245A34}" destId="{4E2F748E-5E4C-4428-9EF2-E5022449FF10}" srcOrd="0" destOrd="0" presId="urn:microsoft.com/office/officeart/2005/8/layout/hProcess9"/>
    <dgm:cxn modelId="{A2D1AA26-460E-4080-A3BC-24932021F482}" type="presParOf" srcId="{0B46F7B0-07F2-44D6-9701-D793D8245A34}" destId="{26E43710-4B87-4DD4-8043-283A3452B853}" srcOrd="1" destOrd="0" presId="urn:microsoft.com/office/officeart/2005/8/layout/hProcess9"/>
    <dgm:cxn modelId="{824A3207-AB7A-467C-9CE9-97476A461171}" type="presParOf" srcId="{26E43710-4B87-4DD4-8043-283A3452B853}" destId="{9521AF3F-BF2D-474E-807E-55ADC56B4DBE}" srcOrd="0" destOrd="0" presId="urn:microsoft.com/office/officeart/2005/8/layout/hProcess9"/>
    <dgm:cxn modelId="{2264A4AB-B209-4D93-9C63-490011D055AB}" type="presParOf" srcId="{26E43710-4B87-4DD4-8043-283A3452B853}" destId="{CF6D7907-BCEC-40C6-8267-63B7CC87D480}" srcOrd="1" destOrd="0" presId="urn:microsoft.com/office/officeart/2005/8/layout/hProcess9"/>
    <dgm:cxn modelId="{8B901BBD-4200-4811-9EB1-1D03DE814E28}" type="presParOf" srcId="{26E43710-4B87-4DD4-8043-283A3452B853}" destId="{F1892E1E-CE07-490B-B53D-34FF550F8A20}" srcOrd="2" destOrd="0" presId="urn:microsoft.com/office/officeart/2005/8/layout/hProcess9"/>
    <dgm:cxn modelId="{E269D8F0-5B60-49E6-A230-756E55CE8482}" type="presParOf" srcId="{26E43710-4B87-4DD4-8043-283A3452B853}" destId="{A3760A65-7394-4F97-8955-5CCA2B886A10}" srcOrd="3" destOrd="0" presId="urn:microsoft.com/office/officeart/2005/8/layout/hProcess9"/>
    <dgm:cxn modelId="{34798A0B-C878-4E8D-A3B7-D2E485F06D97}" type="presParOf" srcId="{26E43710-4B87-4DD4-8043-283A3452B853}" destId="{7F08599C-44F9-440C-9CD9-DF728473D2F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B143A0-F9E4-454D-AE02-B11698F795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AFD29E-C2BD-4ED4-8947-872680701C5D}">
      <dgm:prSet/>
      <dgm:spPr/>
      <dgm:t>
        <a:bodyPr/>
        <a:lstStyle/>
        <a:p>
          <a:r>
            <a:rPr lang="en-US"/>
            <a:t>Effect of Stacking on accuracy.</a:t>
          </a:r>
        </a:p>
      </dgm:t>
    </dgm:pt>
    <dgm:pt modelId="{5EAAADBA-4B25-4A69-B27F-332376961F60}" type="parTrans" cxnId="{5847F68E-BDA8-423F-B4C9-2F5757872984}">
      <dgm:prSet/>
      <dgm:spPr/>
      <dgm:t>
        <a:bodyPr/>
        <a:lstStyle/>
        <a:p>
          <a:endParaRPr lang="en-US"/>
        </a:p>
      </dgm:t>
    </dgm:pt>
    <dgm:pt modelId="{DA6FE01E-4DAC-40A0-965A-29EE21A34A23}" type="sibTrans" cxnId="{5847F68E-BDA8-423F-B4C9-2F5757872984}">
      <dgm:prSet/>
      <dgm:spPr/>
      <dgm:t>
        <a:bodyPr/>
        <a:lstStyle/>
        <a:p>
          <a:endParaRPr lang="en-US"/>
        </a:p>
      </dgm:t>
    </dgm:pt>
    <dgm:pt modelId="{B3AC8511-5636-4D29-9883-1757E94F68F7}">
      <dgm:prSet/>
      <dgm:spPr/>
      <dgm:t>
        <a:bodyPr/>
        <a:lstStyle/>
        <a:p>
          <a:r>
            <a:rPr lang="en-US"/>
            <a:t>Decision Tree, Gradient Boosting, Random Forest Vs KNN, MLP on categorical data set.</a:t>
          </a:r>
        </a:p>
      </dgm:t>
    </dgm:pt>
    <dgm:pt modelId="{37AF8950-9C57-4053-829D-AA855173F5EF}" type="parTrans" cxnId="{85585EA9-EF62-4FE8-BAAF-2613C0619B93}">
      <dgm:prSet/>
      <dgm:spPr/>
      <dgm:t>
        <a:bodyPr/>
        <a:lstStyle/>
        <a:p>
          <a:endParaRPr lang="en-US"/>
        </a:p>
      </dgm:t>
    </dgm:pt>
    <dgm:pt modelId="{E40C6D5F-BF7C-4552-9CBF-FDE426CA9352}" type="sibTrans" cxnId="{85585EA9-EF62-4FE8-BAAF-2613C0619B93}">
      <dgm:prSet/>
      <dgm:spPr/>
      <dgm:t>
        <a:bodyPr/>
        <a:lstStyle/>
        <a:p>
          <a:endParaRPr lang="en-US"/>
        </a:p>
      </dgm:t>
    </dgm:pt>
    <dgm:pt modelId="{3ECA5DD4-9846-41B9-B380-A49F09C661E9}" type="pres">
      <dgm:prSet presAssocID="{48B143A0-F9E4-454D-AE02-B11698F795C0}" presName="root" presStyleCnt="0">
        <dgm:presLayoutVars>
          <dgm:dir/>
          <dgm:resizeHandles val="exact"/>
        </dgm:presLayoutVars>
      </dgm:prSet>
      <dgm:spPr/>
    </dgm:pt>
    <dgm:pt modelId="{027E1686-997A-4057-AB99-277F3700573F}" type="pres">
      <dgm:prSet presAssocID="{F9AFD29E-C2BD-4ED4-8947-872680701C5D}" presName="compNode" presStyleCnt="0"/>
      <dgm:spPr/>
    </dgm:pt>
    <dgm:pt modelId="{F45F8B9C-60CC-4F5C-B216-1C1A8688A2F2}" type="pres">
      <dgm:prSet presAssocID="{F9AFD29E-C2BD-4ED4-8947-872680701C5D}" presName="bgRect" presStyleLbl="bgShp" presStyleIdx="0" presStyleCnt="2"/>
      <dgm:spPr/>
    </dgm:pt>
    <dgm:pt modelId="{4CAAB8FF-EF04-495F-A625-863EC675868F}" type="pres">
      <dgm:prSet presAssocID="{F9AFD29E-C2BD-4ED4-8947-872680701C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A1047D-B183-4781-BAE8-C21CDC6986BB}" type="pres">
      <dgm:prSet presAssocID="{F9AFD29E-C2BD-4ED4-8947-872680701C5D}" presName="spaceRect" presStyleCnt="0"/>
      <dgm:spPr/>
    </dgm:pt>
    <dgm:pt modelId="{B2DB6F4F-F2FF-453C-B37D-99F94DACF5F9}" type="pres">
      <dgm:prSet presAssocID="{F9AFD29E-C2BD-4ED4-8947-872680701C5D}" presName="parTx" presStyleLbl="revTx" presStyleIdx="0" presStyleCnt="2">
        <dgm:presLayoutVars>
          <dgm:chMax val="0"/>
          <dgm:chPref val="0"/>
        </dgm:presLayoutVars>
      </dgm:prSet>
      <dgm:spPr/>
    </dgm:pt>
    <dgm:pt modelId="{25A0A20F-4CEA-4BD7-A112-6B461BD2B680}" type="pres">
      <dgm:prSet presAssocID="{DA6FE01E-4DAC-40A0-965A-29EE21A34A23}" presName="sibTrans" presStyleCnt="0"/>
      <dgm:spPr/>
    </dgm:pt>
    <dgm:pt modelId="{3116152E-A035-4757-B317-2D3D4E89EDAC}" type="pres">
      <dgm:prSet presAssocID="{B3AC8511-5636-4D29-9883-1757E94F68F7}" presName="compNode" presStyleCnt="0"/>
      <dgm:spPr/>
    </dgm:pt>
    <dgm:pt modelId="{7ACA6DB1-8156-4133-A744-BABE8A2977B0}" type="pres">
      <dgm:prSet presAssocID="{B3AC8511-5636-4D29-9883-1757E94F68F7}" presName="bgRect" presStyleLbl="bgShp" presStyleIdx="1" presStyleCnt="2"/>
      <dgm:spPr/>
    </dgm:pt>
    <dgm:pt modelId="{E312F082-E31F-4FBF-BCA1-A625597C5574}" type="pres">
      <dgm:prSet presAssocID="{B3AC8511-5636-4D29-9883-1757E94F68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7B2BFC-4522-4C25-884B-EF5B5278CE4D}" type="pres">
      <dgm:prSet presAssocID="{B3AC8511-5636-4D29-9883-1757E94F68F7}" presName="spaceRect" presStyleCnt="0"/>
      <dgm:spPr/>
    </dgm:pt>
    <dgm:pt modelId="{5707B764-0574-489F-8E56-AEB830187089}" type="pres">
      <dgm:prSet presAssocID="{B3AC8511-5636-4D29-9883-1757E94F68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47F68E-BDA8-423F-B4C9-2F5757872984}" srcId="{48B143A0-F9E4-454D-AE02-B11698F795C0}" destId="{F9AFD29E-C2BD-4ED4-8947-872680701C5D}" srcOrd="0" destOrd="0" parTransId="{5EAAADBA-4B25-4A69-B27F-332376961F60}" sibTransId="{DA6FE01E-4DAC-40A0-965A-29EE21A34A23}"/>
    <dgm:cxn modelId="{85585EA9-EF62-4FE8-BAAF-2613C0619B93}" srcId="{48B143A0-F9E4-454D-AE02-B11698F795C0}" destId="{B3AC8511-5636-4D29-9883-1757E94F68F7}" srcOrd="1" destOrd="0" parTransId="{37AF8950-9C57-4053-829D-AA855173F5EF}" sibTransId="{E40C6D5F-BF7C-4552-9CBF-FDE426CA9352}"/>
    <dgm:cxn modelId="{D262A3AE-1A3A-40F3-981E-A48BD3098779}" type="presOf" srcId="{48B143A0-F9E4-454D-AE02-B11698F795C0}" destId="{3ECA5DD4-9846-41B9-B380-A49F09C661E9}" srcOrd="0" destOrd="0" presId="urn:microsoft.com/office/officeart/2018/2/layout/IconVerticalSolidList"/>
    <dgm:cxn modelId="{3E3612D0-6257-44DE-9731-7424B67222D9}" type="presOf" srcId="{F9AFD29E-C2BD-4ED4-8947-872680701C5D}" destId="{B2DB6F4F-F2FF-453C-B37D-99F94DACF5F9}" srcOrd="0" destOrd="0" presId="urn:microsoft.com/office/officeart/2018/2/layout/IconVerticalSolidList"/>
    <dgm:cxn modelId="{C6452FDA-F757-4FA7-A4DE-00D23E62F9BF}" type="presOf" srcId="{B3AC8511-5636-4D29-9883-1757E94F68F7}" destId="{5707B764-0574-489F-8E56-AEB830187089}" srcOrd="0" destOrd="0" presId="urn:microsoft.com/office/officeart/2018/2/layout/IconVerticalSolidList"/>
    <dgm:cxn modelId="{3AEB8787-07EE-470C-82B9-B2AB985F7F1B}" type="presParOf" srcId="{3ECA5DD4-9846-41B9-B380-A49F09C661E9}" destId="{027E1686-997A-4057-AB99-277F3700573F}" srcOrd="0" destOrd="0" presId="urn:microsoft.com/office/officeart/2018/2/layout/IconVerticalSolidList"/>
    <dgm:cxn modelId="{B03739B8-221E-4157-9EDB-5124AB331B7C}" type="presParOf" srcId="{027E1686-997A-4057-AB99-277F3700573F}" destId="{F45F8B9C-60CC-4F5C-B216-1C1A8688A2F2}" srcOrd="0" destOrd="0" presId="urn:microsoft.com/office/officeart/2018/2/layout/IconVerticalSolidList"/>
    <dgm:cxn modelId="{7A1364BA-196F-4E39-8ED2-CACBE907AD14}" type="presParOf" srcId="{027E1686-997A-4057-AB99-277F3700573F}" destId="{4CAAB8FF-EF04-495F-A625-863EC675868F}" srcOrd="1" destOrd="0" presId="urn:microsoft.com/office/officeart/2018/2/layout/IconVerticalSolidList"/>
    <dgm:cxn modelId="{7DE89FE1-ED66-480B-9784-23C688523071}" type="presParOf" srcId="{027E1686-997A-4057-AB99-277F3700573F}" destId="{FEA1047D-B183-4781-BAE8-C21CDC6986BB}" srcOrd="2" destOrd="0" presId="urn:microsoft.com/office/officeart/2018/2/layout/IconVerticalSolidList"/>
    <dgm:cxn modelId="{A4FB785B-84DF-497D-869A-B39519674BD9}" type="presParOf" srcId="{027E1686-997A-4057-AB99-277F3700573F}" destId="{B2DB6F4F-F2FF-453C-B37D-99F94DACF5F9}" srcOrd="3" destOrd="0" presId="urn:microsoft.com/office/officeart/2018/2/layout/IconVerticalSolidList"/>
    <dgm:cxn modelId="{90D652B9-69D7-4968-A5A1-5E9CD18DFB83}" type="presParOf" srcId="{3ECA5DD4-9846-41B9-B380-A49F09C661E9}" destId="{25A0A20F-4CEA-4BD7-A112-6B461BD2B680}" srcOrd="1" destOrd="0" presId="urn:microsoft.com/office/officeart/2018/2/layout/IconVerticalSolidList"/>
    <dgm:cxn modelId="{FA2FDD0F-932E-4222-AACD-878E2E2777C4}" type="presParOf" srcId="{3ECA5DD4-9846-41B9-B380-A49F09C661E9}" destId="{3116152E-A035-4757-B317-2D3D4E89EDAC}" srcOrd="2" destOrd="0" presId="urn:microsoft.com/office/officeart/2018/2/layout/IconVerticalSolidList"/>
    <dgm:cxn modelId="{95710069-A713-4816-AEC0-7E17D2260DDE}" type="presParOf" srcId="{3116152E-A035-4757-B317-2D3D4E89EDAC}" destId="{7ACA6DB1-8156-4133-A744-BABE8A2977B0}" srcOrd="0" destOrd="0" presId="urn:microsoft.com/office/officeart/2018/2/layout/IconVerticalSolidList"/>
    <dgm:cxn modelId="{794D305B-A7AE-47B8-A25F-DD015F5A0103}" type="presParOf" srcId="{3116152E-A035-4757-B317-2D3D4E89EDAC}" destId="{E312F082-E31F-4FBF-BCA1-A625597C5574}" srcOrd="1" destOrd="0" presId="urn:microsoft.com/office/officeart/2018/2/layout/IconVerticalSolidList"/>
    <dgm:cxn modelId="{0C4EC5B3-552A-4F98-9032-0F22B094634E}" type="presParOf" srcId="{3116152E-A035-4757-B317-2D3D4E89EDAC}" destId="{627B2BFC-4522-4C25-884B-EF5B5278CE4D}" srcOrd="2" destOrd="0" presId="urn:microsoft.com/office/officeart/2018/2/layout/IconVerticalSolidList"/>
    <dgm:cxn modelId="{AB2C0015-BD48-4A78-BD65-2CC8E667139F}" type="presParOf" srcId="{3116152E-A035-4757-B317-2D3D4E89EDAC}" destId="{5707B764-0574-489F-8E56-AEB830187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CE235-4B03-4F79-949D-F313FFE8F610}">
      <dsp:nvSpPr>
        <dsp:cNvPr id="0" name=""/>
        <dsp:cNvSpPr/>
      </dsp:nvSpPr>
      <dsp:spPr>
        <a:xfrm>
          <a:off x="0" y="0"/>
          <a:ext cx="48696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CAF43-2535-458E-A7E9-03E0DC2808A2}">
      <dsp:nvSpPr>
        <dsp:cNvPr id="0" name=""/>
        <dsp:cNvSpPr/>
      </dsp:nvSpPr>
      <dsp:spPr>
        <a:xfrm>
          <a:off x="0" y="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Objective: Predict </a:t>
          </a:r>
          <a:r>
            <a:rPr lang="en-US" sz="3500" kern="1200" dirty="0" err="1"/>
            <a:t>QuoteConversion_Flag</a:t>
          </a:r>
          <a:endParaRPr lang="en-US" sz="3500" kern="1200" dirty="0"/>
        </a:p>
      </dsp:txBody>
      <dsp:txXfrm>
        <a:off x="0" y="0"/>
        <a:ext cx="4869656" cy="1276350"/>
      </dsp:txXfrm>
    </dsp:sp>
    <dsp:sp modelId="{950FB1F4-87C9-4CEC-8BCD-F84FCE99FF54}">
      <dsp:nvSpPr>
        <dsp:cNvPr id="0" name=""/>
        <dsp:cNvSpPr/>
      </dsp:nvSpPr>
      <dsp:spPr>
        <a:xfrm>
          <a:off x="0" y="1276350"/>
          <a:ext cx="4869656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7A825-D869-4AFA-A4E4-82AB90A68CE1}">
      <dsp:nvSpPr>
        <dsp:cNvPr id="0" name=""/>
        <dsp:cNvSpPr/>
      </dsp:nvSpPr>
      <dsp:spPr>
        <a:xfrm>
          <a:off x="0" y="12763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There are two datasets –Train and Test. </a:t>
          </a:r>
        </a:p>
      </dsp:txBody>
      <dsp:txXfrm>
        <a:off x="0" y="1276350"/>
        <a:ext cx="4869656" cy="1276350"/>
      </dsp:txXfrm>
    </dsp:sp>
    <dsp:sp modelId="{19774AAA-4700-418B-A33E-47C4634FC208}">
      <dsp:nvSpPr>
        <dsp:cNvPr id="0" name=""/>
        <dsp:cNvSpPr/>
      </dsp:nvSpPr>
      <dsp:spPr>
        <a:xfrm>
          <a:off x="0" y="2552700"/>
          <a:ext cx="4869656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33EED-1785-4FDB-872F-C2046438E563}">
      <dsp:nvSpPr>
        <dsp:cNvPr id="0" name=""/>
        <dsp:cNvSpPr/>
      </dsp:nvSpPr>
      <dsp:spPr>
        <a:xfrm>
          <a:off x="0" y="255270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One hot encoded data sets</a:t>
          </a:r>
        </a:p>
      </dsp:txBody>
      <dsp:txXfrm>
        <a:off x="0" y="2552700"/>
        <a:ext cx="4869656" cy="1276350"/>
      </dsp:txXfrm>
    </dsp:sp>
    <dsp:sp modelId="{6E9AB1B2-8683-455C-A8EA-B70A4A935C81}">
      <dsp:nvSpPr>
        <dsp:cNvPr id="0" name=""/>
        <dsp:cNvSpPr/>
      </dsp:nvSpPr>
      <dsp:spPr>
        <a:xfrm>
          <a:off x="0" y="3829050"/>
          <a:ext cx="4869656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3B716-68B7-4950-BDA3-62CB902673B8}">
      <dsp:nvSpPr>
        <dsp:cNvPr id="0" name=""/>
        <dsp:cNvSpPr/>
      </dsp:nvSpPr>
      <dsp:spPr>
        <a:xfrm>
          <a:off x="0" y="38290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0" y="3829050"/>
        <a:ext cx="4869656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748E-5E4C-4428-9EF2-E5022449FF10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1AF3F-BF2D-474E-807E-55ADC56B4DBE}">
      <dsp:nvSpPr>
        <dsp:cNvPr id="0" name=""/>
        <dsp:cNvSpPr/>
      </dsp:nvSpPr>
      <dsp:spPr>
        <a:xfrm>
          <a:off x="5776" y="1305401"/>
          <a:ext cx="253853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Model the train data</a:t>
          </a:r>
        </a:p>
      </dsp:txBody>
      <dsp:txXfrm>
        <a:off x="90742" y="1390367"/>
        <a:ext cx="2368599" cy="1570603"/>
      </dsp:txXfrm>
    </dsp:sp>
    <dsp:sp modelId="{F1892E1E-CE07-490B-B53D-34FF550F8A20}">
      <dsp:nvSpPr>
        <dsp:cNvPr id="0" name=""/>
        <dsp:cNvSpPr/>
      </dsp:nvSpPr>
      <dsp:spPr>
        <a:xfrm>
          <a:off x="2674084" y="1305401"/>
          <a:ext cx="253853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Predict test data</a:t>
          </a:r>
        </a:p>
      </dsp:txBody>
      <dsp:txXfrm>
        <a:off x="2759050" y="1390367"/>
        <a:ext cx="2368599" cy="1570603"/>
      </dsp:txXfrm>
    </dsp:sp>
    <dsp:sp modelId="{7F08599C-44F9-440C-9CD9-DF728473D2F0}">
      <dsp:nvSpPr>
        <dsp:cNvPr id="0" name=""/>
        <dsp:cNvSpPr/>
      </dsp:nvSpPr>
      <dsp:spPr>
        <a:xfrm>
          <a:off x="5342392" y="1305401"/>
          <a:ext cx="253853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Accuracy check</a:t>
          </a:r>
        </a:p>
      </dsp:txBody>
      <dsp:txXfrm>
        <a:off x="5427358" y="1390367"/>
        <a:ext cx="2368599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F8B9C-60CC-4F5C-B216-1C1A8688A2F2}">
      <dsp:nvSpPr>
        <dsp:cNvPr id="0" name=""/>
        <dsp:cNvSpPr/>
      </dsp:nvSpPr>
      <dsp:spPr>
        <a:xfrm>
          <a:off x="0" y="956381"/>
          <a:ext cx="48852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AB8FF-EF04-495F-A625-863EC675868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B6F4F-F2FF-453C-B37D-99F94DACF5F9}">
      <dsp:nvSpPr>
        <dsp:cNvPr id="0" name=""/>
        <dsp:cNvSpPr/>
      </dsp:nvSpPr>
      <dsp:spPr>
        <a:xfrm>
          <a:off x="2039300" y="956381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Effect of Stacking on accuracy.</a:t>
          </a:r>
        </a:p>
      </dsp:txBody>
      <dsp:txXfrm>
        <a:off x="2039300" y="956381"/>
        <a:ext cx="2845902" cy="1765627"/>
      </dsp:txXfrm>
    </dsp:sp>
    <dsp:sp modelId="{7ACA6DB1-8156-4133-A744-BABE8A2977B0}">
      <dsp:nvSpPr>
        <dsp:cNvPr id="0" name=""/>
        <dsp:cNvSpPr/>
      </dsp:nvSpPr>
      <dsp:spPr>
        <a:xfrm>
          <a:off x="0" y="3163416"/>
          <a:ext cx="48852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2F082-E31F-4FBF-BCA1-A625597C557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7B764-0574-489F-8E56-AEB830187089}">
      <dsp:nvSpPr>
        <dsp:cNvPr id="0" name=""/>
        <dsp:cNvSpPr/>
      </dsp:nvSpPr>
      <dsp:spPr>
        <a:xfrm>
          <a:off x="2039300" y="3163416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Decision Tree, Gradient Boosting, Random Forest Vs KNN, MLP on categorical data set.</a:t>
          </a:r>
        </a:p>
      </dsp:txBody>
      <dsp:txXfrm>
        <a:off x="2039300" y="3163416"/>
        <a:ext cx="284590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EF774-A8B1-4C1A-B55F-8FC5748C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CIS - 508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Assignment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6B57-A950-4913-83A4-4737E45F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Mahindra Venkat Lukka</a:t>
            </a:r>
          </a:p>
        </p:txBody>
      </p:sp>
    </p:spTree>
    <p:extLst>
      <p:ext uri="{BB962C8B-B14F-4D97-AF65-F5344CB8AC3E}">
        <p14:creationId xmlns:p14="http://schemas.microsoft.com/office/powerpoint/2010/main" val="258490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78C-3803-44E0-AD04-EBFD2596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4BA0C9-BEEB-4788-B7C6-D17FC258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2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5044D-66D7-478E-AE6C-44B6E551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8A317-754B-4EC0-A26D-DB315D491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049ED-C7AA-4B2C-9811-FFB229EF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B8E99C-1B67-42B4-BB24-5CD034290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027"/>
            <a:ext cx="9144000" cy="49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811EA-DC4F-4A73-9FAA-491A55CF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CE83D6-C0C2-4918-AE67-910FFCE3E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3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69D02-1123-455B-86D9-FBCB7D48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116F7-D610-4CB8-B597-7982DEA61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199E-8FD3-49D9-988F-4AC21F58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3A23C-6D98-4CAB-805D-E5B6F1F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876800"/>
          </a:xfrm>
        </p:spPr>
      </p:pic>
    </p:spTree>
    <p:extLst>
      <p:ext uri="{BB962C8B-B14F-4D97-AF65-F5344CB8AC3E}">
        <p14:creationId xmlns:p14="http://schemas.microsoft.com/office/powerpoint/2010/main" val="187459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0E151-29AA-4995-8395-66DFE62E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Kaggle Scores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605B7-7492-4C64-A3E3-1DCDD20A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83001"/>
              </p:ext>
            </p:extLst>
          </p:nvPr>
        </p:nvGraphicFramePr>
        <p:xfrm>
          <a:off x="0" y="1480185"/>
          <a:ext cx="9144000" cy="5149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73146999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671090983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3849058843"/>
                    </a:ext>
                  </a:extLst>
                </a:gridCol>
              </a:tblGrid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Classifiers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Kaggle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683505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Decision Tree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9448439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0.82543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2223860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Hyper Parameter Tuning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0.80522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141967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Gradient Boosting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376713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0.81431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7694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Hyper Parameter Tuning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0.79360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5527582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009543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0.74844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2677285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Hyper Parameter Tuning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0.59672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44584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SMOTE Stacked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303296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Boosting with 0.5 SMOTE 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0.82684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671420"/>
                  </a:ext>
                </a:extLst>
              </a:tr>
              <a:tr h="50619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 with 0.3 SMOTE Hyper parameter tuning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0.81078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306059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KNN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738553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Parameters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0.50123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476132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MLP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2568029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Parameters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740822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SMOTE 50% with Parameters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0.49947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93135"/>
                  </a:ext>
                </a:extLst>
              </a:tr>
              <a:tr h="2579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SMOTE 50% 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0.56704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7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5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5082-E8D7-48FD-8448-E70705D5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87A62-B5AE-405F-B36F-0FD19C0F6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5088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9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C1EF3-35B6-4DC4-936C-1F3ADE8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9417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3DCAF2-6066-4B62-8F1B-8D40E288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Problem – Predict Customer Action</a:t>
            </a:r>
            <a:br>
              <a:rPr lang="en-US" sz="3500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DB10AB6-2E9D-4A26-92BD-6F3900876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7704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B02-2F06-4199-B071-FADDD833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/>
              <a:t>Modelling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595E1-ECC0-45E5-96CA-63B57D2CE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935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3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D4B6-610E-4CBF-A4F6-75786FFD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EF197-6BC0-4A19-8C82-218B07AA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145"/>
            <a:ext cx="9144000" cy="5161256"/>
          </a:xfrm>
        </p:spPr>
      </p:pic>
    </p:spTree>
    <p:extLst>
      <p:ext uri="{BB962C8B-B14F-4D97-AF65-F5344CB8AC3E}">
        <p14:creationId xmlns:p14="http://schemas.microsoft.com/office/powerpoint/2010/main" val="59957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1CD2D-8339-46AF-9949-17A24ABD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Python Code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18C5B3-DED1-45CD-94BE-AC0A1B5E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050"/>
            <a:ext cx="9144000" cy="4927150"/>
          </a:xfrm>
        </p:spPr>
      </p:pic>
    </p:spTree>
    <p:extLst>
      <p:ext uri="{BB962C8B-B14F-4D97-AF65-F5344CB8AC3E}">
        <p14:creationId xmlns:p14="http://schemas.microsoft.com/office/powerpoint/2010/main" val="28085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20F82-01F8-4D2C-85E8-7CA6C41D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Python Code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43C42D-36BF-4B98-8604-ECCFCB0D6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953000"/>
          </a:xfrm>
        </p:spPr>
      </p:pic>
    </p:spTree>
    <p:extLst>
      <p:ext uri="{BB962C8B-B14F-4D97-AF65-F5344CB8AC3E}">
        <p14:creationId xmlns:p14="http://schemas.microsoft.com/office/powerpoint/2010/main" val="16314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7309E-10EE-4BB5-A606-AC51FCBC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F70D86-68CB-4655-9F9C-FB9C6FE4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029200"/>
          </a:xfrm>
        </p:spPr>
      </p:pic>
    </p:spTree>
    <p:extLst>
      <p:ext uri="{BB962C8B-B14F-4D97-AF65-F5344CB8AC3E}">
        <p14:creationId xmlns:p14="http://schemas.microsoft.com/office/powerpoint/2010/main" val="38273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21A2B-C413-4F25-A84C-9C498502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836491-503E-43D7-9BAC-23075CDA4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14"/>
            <a:ext cx="9144000" cy="4839286"/>
          </a:xfrm>
        </p:spPr>
      </p:pic>
    </p:spTree>
    <p:extLst>
      <p:ext uri="{BB962C8B-B14F-4D97-AF65-F5344CB8AC3E}">
        <p14:creationId xmlns:p14="http://schemas.microsoft.com/office/powerpoint/2010/main" val="29327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61F5A-1383-4483-B561-E6A76774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Code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D4F38F-81CE-4EDE-A464-E78CB4E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15360" b="3"/>
          <a:stretch/>
        </p:blipFill>
        <p:spPr>
          <a:xfrm>
            <a:off x="304800" y="1675227"/>
            <a:ext cx="8571914" cy="49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CIS - 508 Assignment - 3</vt:lpstr>
      <vt:lpstr>Problem – Predict Customer Action </vt:lpstr>
      <vt:lpstr>Modelling Process</vt:lpstr>
      <vt:lpstr>Python Code</vt:lpstr>
      <vt:lpstr>Python Code</vt:lpstr>
      <vt:lpstr>Python Code</vt:lpstr>
      <vt:lpstr>Python Code</vt:lpstr>
      <vt:lpstr>Python Code</vt:lpstr>
      <vt:lpstr>Python Code</vt:lpstr>
      <vt:lpstr>Python Code</vt:lpstr>
      <vt:lpstr>Python Code</vt:lpstr>
      <vt:lpstr>Python Code</vt:lpstr>
      <vt:lpstr>Python Code</vt:lpstr>
      <vt:lpstr>Python Code</vt:lpstr>
      <vt:lpstr>Python Code</vt:lpstr>
      <vt:lpstr>Kaggle Scores Comparison</vt:lpstr>
      <vt:lpstr>Learnings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- 508 Assignment - 3</dc:title>
  <dc:creator>Mahindra Venkat</dc:creator>
  <cp:lastModifiedBy>Mahindra Venkat</cp:lastModifiedBy>
  <cp:revision>3</cp:revision>
  <dcterms:created xsi:type="dcterms:W3CDTF">2019-11-12T02:55:30Z</dcterms:created>
  <dcterms:modified xsi:type="dcterms:W3CDTF">2019-11-12T03:02:48Z</dcterms:modified>
</cp:coreProperties>
</file>