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3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5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5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6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3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3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altLang="zh-CN" lang="en-US"/>
              <a:t>Detecting Fake News Through NLP</a:t>
            </a:r>
            <a:endParaRPr altLang="zh-CN" lang="en-US"/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altLang="zh-CN" lang="en-US"/>
          </a:p>
        </p:txBody>
      </p:sp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-1262910" y="146864"/>
            <a:ext cx="11669820" cy="6564273"/>
          </a:xfrm>
          <a:prstGeom prst="rect"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/>
          </a:p>
        </p:txBody>
      </p:sp>
      <p:sp>
        <p:nvSpPr>
          <p:cNvPr id="1048673" name="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en-IN"/>
          </a:p>
        </p:txBody>
      </p:sp>
      <p:sp>
        <p:nvSpPr>
          <p:cNvPr id="1048674" name="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IN"/>
          </a:p>
        </p:txBody>
      </p:sp>
      <p:pic>
        <p:nvPicPr>
          <p:cNvPr id="2097171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366518" y="321003"/>
            <a:ext cx="8296662" cy="6215993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/>
          </a:p>
        </p:txBody>
      </p:sp>
      <p:sp>
        <p:nvSpPr>
          <p:cNvPr id="1048676" name="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IN"/>
          </a:p>
        </p:txBody>
      </p:sp>
      <p:pic>
        <p:nvPicPr>
          <p:cNvPr id="209717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431422" y="402480"/>
            <a:ext cx="8079165" cy="6053041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/>
          </a:p>
        </p:txBody>
      </p:sp>
      <p:sp>
        <p:nvSpPr>
          <p:cNvPr id="1048678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IN"/>
          </a:p>
        </p:txBody>
      </p:sp>
      <p:pic>
        <p:nvPicPr>
          <p:cNvPr id="209717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410043" y="310794"/>
            <a:ext cx="8323915" cy="6236412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/>
          </a:p>
        </p:txBody>
      </p:sp>
      <p:sp>
        <p:nvSpPr>
          <p:cNvPr id="1048680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IN"/>
          </a:p>
        </p:txBody>
      </p:sp>
      <p:pic>
        <p:nvPicPr>
          <p:cNvPr id="209717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410129" y="310860"/>
            <a:ext cx="8323741" cy="6236281"/>
          </a:xfrm>
          <a:prstGeom prst="rect"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/>
          </a:p>
        </p:txBody>
      </p:sp>
      <p:sp>
        <p:nvSpPr>
          <p:cNvPr id="1048682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IN"/>
          </a:p>
        </p:txBody>
      </p:sp>
      <p:pic>
        <p:nvPicPr>
          <p:cNvPr id="209717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310424" y="236157"/>
            <a:ext cx="8523152" cy="6385684"/>
          </a:xfrm>
          <a:prstGeom prst="rect"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IN"/>
          </a:p>
        </p:txBody>
      </p:sp>
      <p:sp>
        <p:nvSpPr>
          <p:cNvPr id="1048684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IN"/>
          </a:p>
        </p:txBody>
      </p:sp>
      <p:pic>
        <p:nvPicPr>
          <p:cNvPr id="209717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536308" y="405394"/>
            <a:ext cx="8071382" cy="6047211"/>
          </a:xfrm>
          <a:prstGeom prst="rect"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/>
          </a:p>
        </p:txBody>
      </p:sp>
      <p:sp>
        <p:nvSpPr>
          <p:cNvPr id="1048686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IN"/>
          </a:p>
        </p:txBody>
      </p:sp>
      <p:pic>
        <p:nvPicPr>
          <p:cNvPr id="209717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483409" y="365125"/>
            <a:ext cx="8177183" cy="6126477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/>
          </a:p>
        </p:txBody>
      </p:sp>
      <p:sp>
        <p:nvSpPr>
          <p:cNvPr id="1048651" name="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IN"/>
          </a:p>
        </p:txBody>
      </p:sp>
      <p:sp>
        <p:nvSpPr>
          <p:cNvPr id="1048652" name="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IN"/>
          </a:p>
        </p:txBody>
      </p:sp>
      <p:sp>
        <p:nvSpPr>
          <p:cNvPr id="1048653" name="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endParaRPr lang="en-IN"/>
          </a:p>
        </p:txBody>
      </p:sp>
      <p:sp>
        <p:nvSpPr>
          <p:cNvPr id="1048654" name=""/>
          <p:cNvSpPr>
            <a:spLocks noGrp="1"/>
          </p:cNvSpPr>
          <p:nvPr>
            <p:ph sz="quarter" idx="4"/>
          </p:nvPr>
        </p:nvSpPr>
        <p:spPr/>
        <p:txBody>
          <a:bodyPr/>
          <a:p>
            <a:endParaRPr lang="en-IN"/>
          </a:p>
        </p:txBody>
      </p:sp>
      <p:pic>
        <p:nvPicPr>
          <p:cNvPr id="209716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345393" y="317664"/>
            <a:ext cx="8305576" cy="6222672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/>
          </a:p>
        </p:txBody>
      </p:sp>
      <p:sp>
        <p:nvSpPr>
          <p:cNvPr id="1048656" name="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IN"/>
          </a:p>
        </p:txBody>
      </p:sp>
      <p:sp>
        <p:nvSpPr>
          <p:cNvPr id="1048657" name="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IN"/>
          </a:p>
        </p:txBody>
      </p:sp>
      <p:sp>
        <p:nvSpPr>
          <p:cNvPr id="1048658" name="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endParaRPr lang="en-IN"/>
          </a:p>
        </p:txBody>
      </p:sp>
      <p:sp>
        <p:nvSpPr>
          <p:cNvPr id="1048659" name=""/>
          <p:cNvSpPr>
            <a:spLocks noGrp="1"/>
          </p:cNvSpPr>
          <p:nvPr>
            <p:ph sz="quarter" idx="4"/>
          </p:nvPr>
        </p:nvSpPr>
        <p:spPr/>
        <p:txBody>
          <a:bodyPr/>
          <a:p>
            <a:endParaRPr lang="en-IN"/>
          </a:p>
        </p:txBody>
      </p:sp>
      <p:pic>
        <p:nvPicPr>
          <p:cNvPr id="209716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475747" y="360022"/>
            <a:ext cx="8192504" cy="6137956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/>
          </a:p>
        </p:txBody>
      </p:sp>
      <p:pic>
        <p:nvPicPr>
          <p:cNvPr id="209716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465487" y="352334"/>
            <a:ext cx="8213027" cy="6153332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/>
          </a:p>
        </p:txBody>
      </p:sp>
      <p:sp>
        <p:nvSpPr>
          <p:cNvPr id="1048662" name="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IN"/>
          </a:p>
        </p:txBody>
      </p:sp>
      <p:pic>
        <p:nvPicPr>
          <p:cNvPr id="209716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401107" y="304100"/>
            <a:ext cx="8341786" cy="6249801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/>
          </a:p>
        </p:txBody>
      </p:sp>
      <p:pic>
        <p:nvPicPr>
          <p:cNvPr id="209716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61383" y="124494"/>
            <a:ext cx="8821234" cy="6609011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/>
          </a:p>
        </p:txBody>
      </p:sp>
      <p:sp>
        <p:nvSpPr>
          <p:cNvPr id="1048665" name="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en-IN"/>
          </a:p>
        </p:txBody>
      </p:sp>
      <p:sp>
        <p:nvSpPr>
          <p:cNvPr id="1048666" name="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IN"/>
          </a:p>
        </p:txBody>
      </p:sp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504729" y="424552"/>
            <a:ext cx="8020243" cy="6008895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/>
          </a:p>
        </p:txBody>
      </p:sp>
      <p:sp>
        <p:nvSpPr>
          <p:cNvPr id="1048668" name="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IN"/>
          </a:p>
        </p:txBody>
      </p:sp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11456" y="162009"/>
            <a:ext cx="8721088" cy="6533981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/>
          </a:p>
        </p:txBody>
      </p:sp>
      <p:sp>
        <p:nvSpPr>
          <p:cNvPr id="1048670" name="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en-IN"/>
          </a:p>
        </p:txBody>
      </p:sp>
      <p:sp>
        <p:nvSpPr>
          <p:cNvPr id="1048671" name="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IN"/>
          </a:p>
        </p:txBody>
      </p:sp>
      <p:pic>
        <p:nvPicPr>
          <p:cNvPr id="2097170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454394" y="301205"/>
            <a:ext cx="8349512" cy="6255589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22101316UP</dc:creator>
  <dcterms:created xsi:type="dcterms:W3CDTF">2015-05-11T22:30:45Z</dcterms:created>
  <dcterms:modified xsi:type="dcterms:W3CDTF">2023-10-09T14:49:56Z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668d03dd3b954a48ac62d4f199008586</vt:lpwstr>
  </property>
</Properties>
</file>