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4655" y="243966"/>
            <a:ext cx="7282688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797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3" y="-31433"/>
            <a:ext cx="1217980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05104" y="2501646"/>
            <a:ext cx="864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187" y="1961851"/>
            <a:ext cx="9055608" cy="4887465"/>
            <a:chOff x="77723" y="1969008"/>
            <a:chExt cx="9055608" cy="4887465"/>
          </a:xfrm>
        </p:grpSpPr>
        <p:sp>
          <p:nvSpPr>
            <p:cNvPr id="8" name="object 8"/>
            <p:cNvSpPr/>
            <p:nvPr/>
          </p:nvSpPr>
          <p:spPr>
            <a:xfrm>
              <a:off x="77723" y="2133600"/>
              <a:ext cx="611124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39639" y="2362200"/>
              <a:ext cx="446532" cy="4465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5859" y="6509003"/>
              <a:ext cx="347472" cy="3474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26680" y="1969008"/>
              <a:ext cx="365759" cy="365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57173"/>
              </p:ext>
            </p:extLst>
          </p:nvPr>
        </p:nvGraphicFramePr>
        <p:xfrm>
          <a:off x="9220200" y="1289050"/>
          <a:ext cx="3030442" cy="4537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6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205" marR="2813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JavaScript Basics,  Prototype, Closure, Scope  Chain and Promise.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6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Angular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2159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Components, Services,  Modules, Routing, Forms &amp; 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Validation,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Testing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using  Jasmine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Karma.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68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React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16205" marR="161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Components,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Hooks, Event 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handling,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Reducers, Testing 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using Jasmin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Karma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66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Database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MongoDB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26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Tech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16205" marR="1504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 &amp;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CSS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3,JavaScript,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ES6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&amp; TypeScript Reusable  templates, Optimized UI  Designed.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66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Postman.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130">
                <a:tc>
                  <a:txBody>
                    <a:bodyPr/>
                    <a:lstStyle/>
                    <a:p>
                      <a:pPr marL="92075" marR="3333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10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 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skills</a:t>
                      </a: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116205" marR="1181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Communications,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management.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Peer</a:t>
                      </a:r>
                      <a:r>
                        <a:rPr sz="10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learning.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825110" y="2987751"/>
            <a:ext cx="28181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5110" y="3266592"/>
            <a:ext cx="3922395" cy="720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spc="-5" dirty="0">
                <a:latin typeface="Verdana"/>
                <a:cs typeface="Verdana"/>
              </a:rPr>
              <a:t>Completed end to end case study </a:t>
            </a:r>
            <a:r>
              <a:rPr lang="en-IN" sz="1000" spc="-5" dirty="0">
                <a:latin typeface="Verdana"/>
                <a:cs typeface="Verdana"/>
              </a:rPr>
              <a:t>of Shopping</a:t>
            </a:r>
            <a:r>
              <a:rPr lang="en-IN" sz="1000" spc="13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Cart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Application </a:t>
            </a:r>
            <a:r>
              <a:rPr sz="1000" spc="-5" dirty="0">
                <a:latin typeface="Verdana"/>
                <a:cs typeface="Verdana"/>
              </a:rPr>
              <a:t>named nature’s paradise </a:t>
            </a:r>
            <a:r>
              <a:rPr sz="1000" dirty="0">
                <a:latin typeface="Verdana"/>
                <a:cs typeface="Verdana"/>
              </a:rPr>
              <a:t>along with </a:t>
            </a:r>
            <a:r>
              <a:rPr sz="1000" spc="-5" dirty="0">
                <a:latin typeface="Verdana"/>
                <a:cs typeface="Verdana"/>
              </a:rPr>
              <a:t>JWT  </a:t>
            </a:r>
            <a:r>
              <a:rPr sz="1000" dirty="0">
                <a:latin typeface="Verdana"/>
                <a:cs typeface="Verdana"/>
              </a:rPr>
              <a:t>authentication, </a:t>
            </a:r>
            <a:r>
              <a:rPr sz="1000" spc="-5" dirty="0">
                <a:latin typeface="Verdana"/>
                <a:cs typeface="Verdana"/>
              </a:rPr>
              <a:t>responsive UI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CSS and </a:t>
            </a:r>
            <a:r>
              <a:rPr sz="1000" dirty="0">
                <a:latin typeface="Verdana"/>
                <a:cs typeface="Verdana"/>
              </a:rPr>
              <a:t>Angular </a:t>
            </a:r>
            <a:r>
              <a:rPr sz="1000" spc="-5" dirty="0">
                <a:latin typeface="Verdana"/>
                <a:cs typeface="Verdana"/>
              </a:rPr>
              <a:t>used </a:t>
            </a:r>
            <a:r>
              <a:rPr sz="1000" spc="-10" dirty="0">
                <a:latin typeface="Verdana"/>
                <a:cs typeface="Verdana"/>
              </a:rPr>
              <a:t>for  </a:t>
            </a:r>
            <a:r>
              <a:rPr sz="1000" spc="-5" dirty="0">
                <a:latin typeface="Verdana"/>
                <a:cs typeface="Verdana"/>
              </a:rPr>
              <a:t>user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interface.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5110" y="4088028"/>
            <a:ext cx="3559175" cy="864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z="1000" spc="-5" dirty="0">
                <a:latin typeface="Verdana"/>
                <a:cs typeface="Verdana"/>
              </a:rPr>
              <a:t>Completed end to end case study of Shopping</a:t>
            </a:r>
            <a:r>
              <a:rPr lang="en-IN" sz="1000" spc="13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Cart</a:t>
            </a:r>
            <a:endParaRPr lang="en-IN"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lang="en-IN" sz="1000" dirty="0">
                <a:latin typeface="Verdana"/>
                <a:cs typeface="Verdana"/>
              </a:rPr>
              <a:t>Application </a:t>
            </a:r>
            <a:r>
              <a:rPr lang="en-IN" sz="1000" spc="-5" dirty="0">
                <a:latin typeface="Verdana"/>
                <a:cs typeface="Verdana"/>
              </a:rPr>
              <a:t>named nature’s paradise </a:t>
            </a:r>
            <a:r>
              <a:rPr lang="en-IN" sz="1000" dirty="0">
                <a:latin typeface="Verdana"/>
                <a:cs typeface="Verdana"/>
              </a:rPr>
              <a:t>along with </a:t>
            </a:r>
            <a:r>
              <a:rPr lang="en-IN" sz="1000" spc="-5" dirty="0">
                <a:latin typeface="Verdana"/>
                <a:cs typeface="Verdana"/>
              </a:rPr>
              <a:t>JWT  </a:t>
            </a:r>
            <a:r>
              <a:rPr lang="en-IN" sz="1000" dirty="0">
                <a:latin typeface="Verdana"/>
                <a:cs typeface="Verdana"/>
              </a:rPr>
              <a:t>authentication, </a:t>
            </a:r>
            <a:r>
              <a:rPr lang="en-IN" sz="1000" spc="-5" dirty="0">
                <a:latin typeface="Verdana"/>
                <a:cs typeface="Verdana"/>
              </a:rPr>
              <a:t>responsive UI </a:t>
            </a:r>
            <a:r>
              <a:rPr lang="en-IN" sz="1000" dirty="0">
                <a:latin typeface="Verdana"/>
                <a:cs typeface="Verdana"/>
              </a:rPr>
              <a:t>with </a:t>
            </a:r>
            <a:r>
              <a:rPr lang="en-IN" sz="1000" spc="-5" dirty="0">
                <a:latin typeface="Verdana"/>
                <a:cs typeface="Verdana"/>
              </a:rPr>
              <a:t>CSS and ReactJS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used </a:t>
            </a:r>
            <a:r>
              <a:rPr lang="en-IN" sz="1000" spc="-10" dirty="0">
                <a:latin typeface="Verdana"/>
                <a:cs typeface="Verdana"/>
              </a:rPr>
              <a:t>for  </a:t>
            </a:r>
            <a:r>
              <a:rPr lang="en-IN" sz="1000" spc="-5" dirty="0">
                <a:latin typeface="Verdana"/>
                <a:cs typeface="Verdana"/>
              </a:rPr>
              <a:t>user</a:t>
            </a:r>
            <a:r>
              <a:rPr lang="en-IN" sz="1000" spc="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interface and database for MongoDB.</a:t>
            </a:r>
            <a:endParaRPr lang="en-IN"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25110" y="4563897"/>
            <a:ext cx="3923665" cy="18787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25110" y="5037861"/>
            <a:ext cx="3615054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5110" y="5533745"/>
            <a:ext cx="10134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110" y="5834278"/>
            <a:ext cx="18040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indent="-102235">
              <a:lnSpc>
                <a:spcPct val="100000"/>
              </a:lnSpc>
              <a:spcBef>
                <a:spcPts val="100"/>
              </a:spcBef>
              <a:buChar char="•"/>
              <a:tabLst>
                <a:tab pos="114935" algn="l"/>
              </a:tabLst>
            </a:pPr>
            <a:endParaRPr lang="en-IN" sz="9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5110" y="6117742"/>
            <a:ext cx="15011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indent="-102235">
              <a:lnSpc>
                <a:spcPct val="100000"/>
              </a:lnSpc>
              <a:spcBef>
                <a:spcPts val="100"/>
              </a:spcBef>
              <a:buChar char="•"/>
              <a:tabLst>
                <a:tab pos="114935" algn="l"/>
              </a:tabLst>
            </a:pPr>
            <a:endParaRPr sz="9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0272" y="1338303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IN" sz="1100" b="1" spc="-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49391" y="1563749"/>
            <a:ext cx="3305177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dirty="0">
                <a:latin typeface="Verdana"/>
                <a:cs typeface="Verdana"/>
              </a:rPr>
              <a:t>mahesh-prakash.tanpure@capgemini.com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5602" y="2982213"/>
            <a:ext cx="3509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MEAN(Mongo, Express, Angular </a:t>
            </a:r>
            <a:r>
              <a:rPr sz="1100" dirty="0">
                <a:latin typeface="Verdana"/>
                <a:cs typeface="Verdana"/>
              </a:rPr>
              <a:t>and Node)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2198" y="3300729"/>
            <a:ext cx="36169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MERN(Mongo, </a:t>
            </a:r>
            <a:r>
              <a:rPr sz="1100" spc="-5" dirty="0">
                <a:latin typeface="Verdana"/>
                <a:cs typeface="Verdana"/>
              </a:rPr>
              <a:t>Express, React </a:t>
            </a:r>
            <a:r>
              <a:rPr sz="1100" dirty="0">
                <a:latin typeface="Verdana"/>
                <a:cs typeface="Verdana"/>
              </a:rPr>
              <a:t>and Node)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developer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5602" y="3593947"/>
            <a:ext cx="3942079" cy="11734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Hands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experience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spc="-5" dirty="0">
                <a:latin typeface="Verdana"/>
                <a:cs typeface="Verdana"/>
              </a:rPr>
              <a:t>developing web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pages</a:t>
            </a:r>
            <a:endParaRPr sz="1100">
              <a:latin typeface="Verdana"/>
              <a:cs typeface="Verdana"/>
            </a:endParaRPr>
          </a:p>
          <a:p>
            <a:pPr marL="184785" marR="5080">
              <a:lnSpc>
                <a:spcPct val="113900"/>
              </a:lnSpc>
              <a:spcBef>
                <a:spcPts val="10"/>
              </a:spcBef>
            </a:pPr>
            <a:r>
              <a:rPr sz="1100" spc="-5" dirty="0">
                <a:latin typeface="Verdana"/>
                <a:cs typeface="Verdana"/>
              </a:rPr>
              <a:t>using </a:t>
            </a:r>
            <a:r>
              <a:rPr sz="1100" b="1" spc="-5" dirty="0">
                <a:latin typeface="Verdana"/>
                <a:cs typeface="Verdana"/>
              </a:rPr>
              <a:t>HTML5, CSS3, Object Oriented Java script,  ES6, AJAX, JSON, </a:t>
            </a:r>
            <a:r>
              <a:rPr sz="1100" b="1" dirty="0">
                <a:latin typeface="Verdana"/>
                <a:cs typeface="Verdana"/>
              </a:rPr>
              <a:t>XML</a:t>
            </a:r>
            <a:r>
              <a:rPr sz="1100" dirty="0">
                <a:latin typeface="Verdana"/>
                <a:cs typeface="Verdana"/>
              </a:rPr>
              <a:t>. Good </a:t>
            </a:r>
            <a:r>
              <a:rPr sz="1100" spc="-5" dirty="0">
                <a:latin typeface="Verdana"/>
                <a:cs typeface="Verdana"/>
              </a:rPr>
              <a:t>understanding </a:t>
            </a:r>
            <a:r>
              <a:rPr sz="1100" dirty="0">
                <a:latin typeface="Verdana"/>
                <a:cs typeface="Verdana"/>
              </a:rPr>
              <a:t>of  Document Object Model (DOM) and DOM </a:t>
            </a:r>
            <a:r>
              <a:rPr sz="1100" spc="-5" dirty="0">
                <a:latin typeface="Verdana"/>
                <a:cs typeface="Verdana"/>
              </a:rPr>
              <a:t>Functions 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experience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spc="-5" dirty="0">
                <a:latin typeface="Verdana"/>
                <a:cs typeface="Verdana"/>
              </a:rPr>
              <a:t>implementing </a:t>
            </a:r>
            <a:r>
              <a:rPr sz="1100" b="1" spc="-5" dirty="0">
                <a:latin typeface="Verdana"/>
                <a:cs typeface="Verdana"/>
              </a:rPr>
              <a:t>MVC architecture  </a:t>
            </a:r>
            <a:r>
              <a:rPr sz="1100" spc="-5" dirty="0">
                <a:latin typeface="Verdana"/>
                <a:cs typeface="Verdana"/>
              </a:rPr>
              <a:t>with </a:t>
            </a:r>
            <a:r>
              <a:rPr sz="1100" b="1" dirty="0">
                <a:latin typeface="Verdana"/>
                <a:cs typeface="Verdana"/>
              </a:rPr>
              <a:t>Node Js.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602" y="4868392"/>
            <a:ext cx="3941445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45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Good </a:t>
            </a:r>
            <a:r>
              <a:rPr sz="1100" spc="-5" dirty="0">
                <a:latin typeface="Verdana"/>
                <a:cs typeface="Verdana"/>
              </a:rPr>
              <a:t>Knowledge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b="1" spc="-5" dirty="0">
                <a:latin typeface="Verdana"/>
                <a:cs typeface="Verdana"/>
              </a:rPr>
              <a:t>React </a:t>
            </a:r>
            <a:r>
              <a:rPr sz="1100" b="1" dirty="0">
                <a:latin typeface="Verdana"/>
                <a:cs typeface="Verdana"/>
              </a:rPr>
              <a:t>JS </a:t>
            </a:r>
            <a:r>
              <a:rPr sz="1100" spc="-5" dirty="0">
                <a:latin typeface="Verdana"/>
                <a:cs typeface="Verdana"/>
              </a:rPr>
              <a:t>with </a:t>
            </a:r>
            <a:r>
              <a:rPr sz="1100" dirty="0">
                <a:latin typeface="Verdana"/>
                <a:cs typeface="Verdana"/>
              </a:rPr>
              <a:t>concepts on </a:t>
            </a:r>
            <a:r>
              <a:rPr sz="1100" spc="-5" dirty="0">
                <a:latin typeface="Verdana"/>
                <a:cs typeface="Verdana"/>
              </a:rPr>
              <a:t>React  Props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Hooks.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5602" y="5377129"/>
            <a:ext cx="3856354" cy="60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14199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Practical understanding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sz="1100" b="1" dirty="0">
                <a:latin typeface="Verdana"/>
                <a:cs typeface="Verdana"/>
              </a:rPr>
              <a:t>advanced </a:t>
            </a:r>
            <a:r>
              <a:rPr sz="1100" b="1" spc="-5" dirty="0">
                <a:latin typeface="Verdana"/>
                <a:cs typeface="Verdana"/>
              </a:rPr>
              <a:t>Javascript  </a:t>
            </a:r>
            <a:r>
              <a:rPr sz="1100" dirty="0">
                <a:latin typeface="Verdana"/>
                <a:cs typeface="Verdana"/>
              </a:rPr>
              <a:t>concepts, such </a:t>
            </a:r>
            <a:r>
              <a:rPr sz="1100" spc="-5" dirty="0">
                <a:latin typeface="Verdana"/>
                <a:cs typeface="Verdana"/>
              </a:rPr>
              <a:t>as </a:t>
            </a:r>
            <a:r>
              <a:rPr sz="1100" b="1" spc="-5" dirty="0">
                <a:latin typeface="Verdana"/>
                <a:cs typeface="Verdana"/>
              </a:rPr>
              <a:t>Prototype</a:t>
            </a:r>
            <a:r>
              <a:rPr sz="1100" spc="-5" dirty="0">
                <a:latin typeface="Verdana"/>
                <a:cs typeface="Verdana"/>
              </a:rPr>
              <a:t>, Closure, </a:t>
            </a:r>
            <a:r>
              <a:rPr sz="1100" dirty="0">
                <a:latin typeface="Verdana"/>
                <a:cs typeface="Verdana"/>
              </a:rPr>
              <a:t>Scope </a:t>
            </a:r>
            <a:r>
              <a:rPr sz="1100" spc="-5" dirty="0">
                <a:latin typeface="Verdana"/>
                <a:cs typeface="Verdana"/>
              </a:rPr>
              <a:t>Chain  and </a:t>
            </a:r>
            <a:r>
              <a:rPr sz="1100" b="1" spc="-5" dirty="0">
                <a:latin typeface="Verdana"/>
                <a:cs typeface="Verdana"/>
              </a:rPr>
              <a:t>Promise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5602" y="6080252"/>
            <a:ext cx="406590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Implemented </a:t>
            </a:r>
            <a:r>
              <a:rPr sz="1100" b="1" spc="-5" dirty="0">
                <a:latin typeface="Verdana"/>
                <a:cs typeface="Verdana"/>
              </a:rPr>
              <a:t>Nodejs </a:t>
            </a:r>
            <a:r>
              <a:rPr sz="1100" spc="-5" dirty="0">
                <a:latin typeface="Verdana"/>
                <a:cs typeface="Verdana"/>
              </a:rPr>
              <a:t>and </a:t>
            </a:r>
            <a:r>
              <a:rPr sz="1100" b="1" dirty="0">
                <a:latin typeface="Verdana"/>
                <a:cs typeface="Verdana"/>
              </a:rPr>
              <a:t>ExpressJs </a:t>
            </a:r>
            <a:r>
              <a:rPr sz="1100" spc="-10" dirty="0">
                <a:latin typeface="Verdana"/>
                <a:cs typeface="Verdana"/>
              </a:rPr>
              <a:t>in </a:t>
            </a:r>
            <a:r>
              <a:rPr sz="1100" b="1" spc="-5" dirty="0">
                <a:latin typeface="Verdana"/>
                <a:cs typeface="Verdana"/>
              </a:rPr>
              <a:t>Angular </a:t>
            </a:r>
            <a:r>
              <a:rPr sz="1100" dirty="0">
                <a:latin typeface="Verdana"/>
                <a:cs typeface="Verdana"/>
              </a:rPr>
              <a:t>case  </a:t>
            </a:r>
            <a:r>
              <a:rPr sz="1100" spc="-5" dirty="0">
                <a:latin typeface="Verdana"/>
                <a:cs typeface="Verdana"/>
              </a:rPr>
              <a:t>study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-10" dirty="0">
                <a:latin typeface="Verdana"/>
                <a:cs typeface="Verdana"/>
              </a:rPr>
              <a:t>upskilling its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continuously.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454655" y="243966"/>
            <a:ext cx="411429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Mahesh Prakash Tanpure</a:t>
            </a:r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4825110" y="6336850"/>
            <a:ext cx="3906520" cy="2160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14300" indent="-102235">
              <a:lnSpc>
                <a:spcPct val="100000"/>
              </a:lnSpc>
              <a:spcBef>
                <a:spcPts val="605"/>
              </a:spcBef>
              <a:buChar char="•"/>
              <a:tabLst>
                <a:tab pos="114935" algn="l"/>
              </a:tabLst>
            </a:pPr>
            <a:endParaRPr sz="900" dirty="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04872" y="1739645"/>
            <a:ext cx="2207260" cy="48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100" spc="-5" dirty="0">
                <a:solidFill>
                  <a:srgbClr val="FFFFFF"/>
                </a:solidFill>
                <a:latin typeface="Verdana"/>
                <a:cs typeface="Verdana"/>
              </a:rPr>
              <a:t>8329739788</a:t>
            </a:r>
            <a:endParaRPr sz="1100" dirty="0">
              <a:latin typeface="Verdana"/>
              <a:cs typeface="Verdana"/>
            </a:endParaRPr>
          </a:p>
          <a:p>
            <a:pPr marL="43815">
              <a:lnSpc>
                <a:spcPct val="100000"/>
              </a:lnSpc>
              <a:spcBef>
                <a:spcPts val="940"/>
              </a:spcBef>
            </a:pPr>
            <a:r>
              <a:rPr sz="1650" b="1" spc="-7" baseline="252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31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19386" y="291992"/>
            <a:ext cx="2526030" cy="90614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57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 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  <a:p>
            <a:pPr marL="69215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latin typeface="Verdana"/>
                <a:cs typeface="Verdana"/>
              </a:rPr>
              <a:t>Bachelor of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Engineering</a:t>
            </a:r>
            <a:endParaRPr sz="1000">
              <a:latin typeface="Verdana"/>
              <a:cs typeface="Verdana"/>
            </a:endParaRPr>
          </a:p>
          <a:p>
            <a:pPr marL="69215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Mechanical Engineering : 2016 -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2020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69B6C07-6699-4DB8-A02C-D3EDBDC1C96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6" name="Picture 35" descr="A picture containing person, person, indoor, wall&#10;&#10;Description automatically generated">
            <a:extLst>
              <a:ext uri="{FF2B5EF4-FFF2-40B4-BE49-F238E27FC236}">
                <a16:creationId xmlns:a16="http://schemas.microsoft.com/office/drawing/2014/main" id="{37CD6DC9-CF5D-4C36-B4B6-40A9C5766B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1" y="96760"/>
            <a:ext cx="1501736" cy="1793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323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Mahesh Prakash Tanpure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Tanpure, Mahesh Prakash</cp:lastModifiedBy>
  <cp:revision>3</cp:revision>
  <dcterms:created xsi:type="dcterms:W3CDTF">2023-01-06T07:10:04Z</dcterms:created>
  <dcterms:modified xsi:type="dcterms:W3CDTF">2023-01-09T07:03:15Z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2023-01-06T00:00:00Z</vt:filetime>
  </property>
</Properties>
</file>