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https://101blockchains.com/enterprise-blockchain-risk-assesment/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https://www.amazon.ca/Drimark-Dual-Counterfeit-Detector-351UVB/dp/B0053Y5Q8Y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https://www.gisreportsonline.com/r/blockchain-decentralized-ledger-transactions/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https://www.visualcapitalist.com/300-billion-counterfeit-goods-problem/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https://www.financeupdates.net/how-to-detect-fake-product-through-blockchain-technology/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https://www.gisreportsonline.com/r/blockchain-decentralized-ledger-transactions/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https://www.softwebsolutions.com/resources/implementing-blockchain-in-business.html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https://www.cryptonewsz.com/a-detailed-review-of-blockchain-firm-vechain-its-core-functionalities/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https://www.nist.gov/image/blockchainmanufacturingfinalpng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A Project Using Block Chain To Detect The Fake Products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101blockchains.com/wp-content/uploads/2019/09/BLOCKCHAIN-RISK-ASSESS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rise of counterfeit products necessitates innovative solutions.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technology offers a promising approach to detect and prevent fake products.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blockchain's transparency, traceability, and immutability, we can protect consumers and safeguard brand reputation.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VeChain. [Online]. Available: https://www.vechain.com/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IBM Food Trust. [Online]. Available: https://www.ibm.com/food/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Provenance. [Online]. Available: https://www.provenance.org/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.media-amazon.com/images/S/aplus-media/vc/f06f0a7c-9bb1-4588-80d9-b957b50a440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Blockchain-based Project for Detecting Fake Products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rise in counterfeit products poses a significant challenge for consumers and businesses alike.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technology offers a potential solution to combat the proliferation of fake products.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discusses the concept and benefits of using blockchain to detect and prevent counterfeit goods.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gisreportsonline.com/wp-content/uploads/2018/04/Blockchain-and-its-potential-for-economic-disrup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Blockchain Technology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is a decentralized, transparent, and immutable digital ledger that records transactions.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ensures data integrity, security, and trust through cryptographic algorithms.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Blockchain's decentralized nature eliminates the need for intermediaries, making it ideal for supply chain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visualcapitalist.com/wp-content/uploads/2019/05/fake-goods-share-1000x60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Problem of Fake Products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Counterfeit products can cause harm to consumers, damage brand reputation, and lead to substantial financial losses.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methods of detecting counterfeit goods are often inefficient, time-consuming, and prone to human error.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blockchain-based solution can provide a secure and efficient way to track and authenticate products throughout the supply chain.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financeupdates.net/wp-content/uploads/2022/01/Detect-Fake-Product-through-Blockchain-Technology-768x38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Blockchain Can Detect Fake Products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genuine product can be assigned a unique identifier or digital token on the blockchain.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blockchain records the entire lifecycle of the product, including its origin, manufacturing, distribution, and sale.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Consumers can verify the authenticity of a product by scanning its QR code or accessing the blockchain record.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gisreportsonline.com/wp-content/uploads/2018/04/Blockchain-and-its-potential-for-economic-disrup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Blockchain-based Product Detection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transparency: Blockchain provides a transparent and auditable record of each product's journey.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traceability: Tracking products on the blockchain enables easy identification of counterfeit items.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consumer trust: Blockchain's immutability assures consumers of product authenticity, fostering trust in brands.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oftwebsolutions.com/wp-content/uploads/2018/12/diagram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Challenges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systems: Adopting blockchain technology may require integration with legacy systems and industry-wide collaboration.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privacy and security: Ensuring secure and private sharing of product-related information can be a challenge.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Scalability: Blockchain networks must handle a large volume of transactions in real-time to accommodate global supply chains.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ryptonewsz.com/wp-content/uploads/2020/05/VeCha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Real-world Examples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VeChain: A blockchain platform that verifies and tracks luxury goods, wines, and automotive parts.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IBM Food Trust: A blockchain-based solution that ensures food safety and traceability.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Provenance: A platform using blockchain to verify the authenticity of products, such as diamonds and clothing.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nist.gov/sites/default/files/images/2019/02/13/blockchain_manufacturing_fin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Potential Impact and Future Developments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Blockchain-based product detection can significantly reduce the circulation of fake goods, benefiting both businesses and consumers.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between stakeholders, including manufacturers, retailers, and consumers, is crucial for widespread adoption.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advancements in blockchain technology, such as scalability improvements and privacy enhancements, will further enhance its effectiveness.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Project Using Block Chain To Detect The Fake Products</dc:title>
  <dc:subject>Create A Project Using Block Chain To Detect The Fake Products</dc:subject>
  <dc:creator>SlideMake.com</dc:creator>
  <cp:lastModifiedBy>SlideMake.com</cp:lastModifiedBy>
  <cp:revision>1</cp:revision>
  <dcterms:created xsi:type="dcterms:W3CDTF">2023-09-23T18:07:49Z</dcterms:created>
  <dcterms:modified xsi:type="dcterms:W3CDTF">2023-09-23T18:07:49Z</dcterms:modified>
</cp:coreProperties>
</file>