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regular r:id="rId16"/>
    </p:embeddedFont>
    <p:embeddedFont>
      <p:font typeface="Noto Sans Symbols"/>
      <p:regular r:id="rId17"/>
    </p:embeddedFont>
    <p:embeddedFont>
      <p:font typeface="Calibri" panose="020F050202020403020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oogle Shape;212;p1"/>
          <p:cNvPicPr preferRelativeResize="0"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0000"/>
                    </a14:imgEffect>
                    <a14:imgEffect>
                      <a14:sharpenSoften amount="3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804481" y="1165590"/>
            <a:ext cx="3804467" cy="190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790" y="0"/>
            <a:ext cx="1970097" cy="895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1026078"/>
            <a:ext cx="6096000" cy="5831922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4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982937"/>
            <a:ext cx="6096000" cy="589760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  <p:pic>
        <p:nvPicPr>
          <p:cNvPr id="3" name="Google Shape;212;p1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895928"/>
            <a:ext cx="12191998" cy="5962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-1" y="1027522"/>
            <a:ext cx="12192001" cy="530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2253006" y="0"/>
            <a:ext cx="8100958" cy="102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777" y="97240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2243455" y="0"/>
            <a:ext cx="8110509" cy="82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Google Shape;212;p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53964" y="-492"/>
            <a:ext cx="1838036" cy="8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  <a14:imgEffect>
                      <a14:sharpenSoften amoun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26" y="25373"/>
            <a:ext cx="1655680" cy="8005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0" y="944502"/>
            <a:ext cx="12192000" cy="566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571501" y="-491"/>
            <a:ext cx="7706640" cy="9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610349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610349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14"/>
          <a:srcRect l="26460" r="26666"/>
          <a:stretch>
            <a:fillRect/>
          </a:stretch>
        </p:blipFill>
        <p:spPr>
          <a:xfrm>
            <a:off x="0" y="30100"/>
            <a:ext cx="5715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875443" y="42292"/>
            <a:ext cx="6002847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52407" y="1246909"/>
            <a:ext cx="6341270" cy="556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SIH1484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Fake Product Detection Using Blockchain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The Blockchain Develooper’s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B Mahi Sai Sujan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U-0957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Centurion University of Technology And Management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Vehicles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0" y="1184925"/>
            <a:ext cx="5119433" cy="6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7" y="1990279"/>
            <a:ext cx="6024054" cy="45895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6498454" y="206477"/>
            <a:ext cx="5569259" cy="4382147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656439" y="4740885"/>
            <a:ext cx="5294137" cy="18389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CNN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IoT (Raspberry Pi, based image acquisition, processing and warning system, LIDAR based radar system)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0" y="194550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0393" y="2281084"/>
            <a:ext cx="5780808" cy="42987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5938685" y="196516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5938685" y="2281084"/>
            <a:ext cx="5938684" cy="42987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B Mahi Sai Sujan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T.Sateesh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M.Abhishek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P.Sri Lakshmi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P.Sunanditha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V.Hrashith Manikanta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Siddharth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Nirvan Abhilash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 lang="en-US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 lang="en-US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supported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SIH portal.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2418</Words>
  <Application>WPS Presentation</Application>
  <PresentationFormat>Widescreen</PresentationFormat>
  <Paragraphs>74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Calibri</vt:lpstr>
      <vt:lpstr>Microsoft YaHei</vt:lpstr>
      <vt:lpstr>Arial Unicode MS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LENOVO</cp:lastModifiedBy>
  <cp:revision>4</cp:revision>
  <dcterms:created xsi:type="dcterms:W3CDTF">2022-02-11T07:14:00Z</dcterms:created>
  <dcterms:modified xsi:type="dcterms:W3CDTF">2023-09-22T16:56:47Z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A9273CB2F49248C99ADCF5A56D67117E_12</vt:lpwstr>
  </property>
  <property fmtid="{D5CDD505-2E9C-101B-9397-08002B2CF9AE}" pid="4" name="KSOProductBuildVer">
    <vt:lpwstr>1033-12.2.0.13215</vt:lpwstr>
  </property>
</Properties>
</file>