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D120-0B83-42D6-A0E3-B5B57AA91D1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A82D-B432-4337-BABD-74DE0967C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D120-0B83-42D6-A0E3-B5B57AA91D1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A82D-B432-4337-BABD-74DE0967C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D120-0B83-42D6-A0E3-B5B57AA91D1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A82D-B432-4337-BABD-74DE0967C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6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D120-0B83-42D6-A0E3-B5B57AA91D1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A82D-B432-4337-BABD-74DE0967C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2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D120-0B83-42D6-A0E3-B5B57AA91D1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A82D-B432-4337-BABD-74DE0967C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3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D120-0B83-42D6-A0E3-B5B57AA91D1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A82D-B432-4337-BABD-74DE0967C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D120-0B83-42D6-A0E3-B5B57AA91D1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A82D-B432-4337-BABD-74DE0967C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D120-0B83-42D6-A0E3-B5B57AA91D1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A82D-B432-4337-BABD-74DE0967C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0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D120-0B83-42D6-A0E3-B5B57AA91D1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A82D-B432-4337-BABD-74DE0967C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D120-0B83-42D6-A0E3-B5B57AA91D1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A82D-B432-4337-BABD-74DE0967C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1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D120-0B83-42D6-A0E3-B5B57AA91D1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A82D-B432-4337-BABD-74DE0967C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9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0582" y="0"/>
            <a:ext cx="9458299" cy="1506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06829"/>
            <a:ext cx="12801600" cy="714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1D120-0B83-42D6-A0E3-B5B57AA91D1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0A82D-B432-4337-BABD-74DE0967CEE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1F227F-F025-9B80-A3CC-307E26041A6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000582" cy="15068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71DD97-70E9-4516-9606-06062AB2AD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17598" t="14113" r="15197" b="18281"/>
          <a:stretch/>
        </p:blipFill>
        <p:spPr>
          <a:xfrm>
            <a:off x="10503542" y="264017"/>
            <a:ext cx="2252567" cy="978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0BE12B-A8E3-90B4-ED2E-B983B8CA67FE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8493617"/>
            <a:ext cx="12801600" cy="110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b="1" kern="1200">
          <a:solidFill>
            <a:srgbClr val="2D309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0A882EA4-4D29-AE0B-58DF-3BAE0B8B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A1CE85F-9644-D059-BC63-B61B823FA744}"/>
              </a:ext>
            </a:extLst>
          </p:cNvPr>
          <p:cNvSpPr/>
          <p:nvPr/>
        </p:nvSpPr>
        <p:spPr>
          <a:xfrm>
            <a:off x="8100811" y="6220496"/>
            <a:ext cx="4700789" cy="2228045"/>
          </a:xfrm>
          <a:prstGeom prst="roundRect">
            <a:avLst/>
          </a:prstGeom>
          <a:solidFill>
            <a:srgbClr val="002060"/>
          </a:solidFill>
          <a:ln w="635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S.No</a:t>
            </a:r>
            <a:r>
              <a:rPr lang="en-US" dirty="0">
                <a:solidFill>
                  <a:schemeClr val="bg1"/>
                </a:solidFill>
              </a:rPr>
              <a:t>.	Name	Reg No	Year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1.						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2.						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3.						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4.						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Mentor1 Name: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Mentor2 Name:</a:t>
            </a:r>
          </a:p>
        </p:txBody>
      </p:sp>
    </p:spTree>
    <p:extLst>
      <p:ext uri="{BB962C8B-B14F-4D97-AF65-F5344CB8AC3E}">
        <p14:creationId xmlns:p14="http://schemas.microsoft.com/office/powerpoint/2010/main" val="1240440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</TotalTime>
  <Words>49</Words>
  <Application>Microsoft Office PowerPoint</Application>
  <PresentationFormat>A3 Paper (297x420 mm)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</cp:revision>
  <dcterms:created xsi:type="dcterms:W3CDTF">2023-09-14T09:16:54Z</dcterms:created>
  <dcterms:modified xsi:type="dcterms:W3CDTF">2023-09-14T09:53:18Z</dcterms:modified>
</cp:coreProperties>
</file>