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1FA480-34F6-0667-B01B-814FAD6A4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EB687BE-9228-31C1-91B5-E142558AD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82544B-D0D5-ECC9-3978-AEE981199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3FA566-5600-8880-CB8C-4137A24FA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323C3-6B11-9EBA-691A-5500B873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7882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C1B3A-E8DA-BE4B-C8F9-5CDDB155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FE87577-13AD-6763-66E0-000481A35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F9BDB1-E489-0E65-5E8A-12D70FCF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FD8D67-E115-CFBE-0A42-91655136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35D534-1837-FB5F-9B53-B5A5687E8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4B8551-5DAC-F8DD-F357-DDEC47F27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4A7638-8906-B8E4-5755-DAEB10695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23E3E8-6432-63B2-3861-23B1EE71C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6415C6-7AC8-0826-3F82-AA804F95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B9FEF0-3750-A464-A11D-55DC33CB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0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9D2E-CCD6-7400-D5C7-727CEE94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7797F3-04A1-5B56-9C68-1539FC32E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4F6C1F-D629-49A9-57EA-36EDCBF85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83B83-E71D-CE52-D480-6F4B823EB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84AB23-AF5D-01E6-9281-E8CFD543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353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7D9366-23D0-95A8-2F9B-657F77AF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ADCE898-3FE6-D411-359E-BD48B882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3EBCD0-1F1C-A1D2-07F9-E57A0206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76A4CC-3469-D870-0A3C-1CD85E52A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D6AD25-C047-069F-B024-08C8A1BB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24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C8C83-FD31-0517-1A0F-599C150B2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7B4DCC-2A93-8768-A75B-6E8243DE2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4098356-D4B2-507C-64E4-BAD9330E4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E41A15-DCF8-192A-18C2-C58C82B05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BF0761-6930-CBE2-9071-D179C652F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FA86AB-58BB-F525-DA95-4C6A331E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3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BE91E3-D51D-84D7-D1D3-A7A89CC3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143D0-6319-D688-4B5A-C4D284BA5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9D8F4B2-DC9D-E2E5-5801-F181A2ED4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A337E6-BFCC-02DA-BDEB-E2D253635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6285079-22DA-24F1-788C-627F46FFF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2D932CA-553D-11CC-6EBC-678934345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6EA7A49-5747-826F-DA03-09B201D17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42EE72-97FD-4EF5-ADBC-D0889C3CC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80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9F4284-E7B6-DB51-A91B-447CCDB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97A745B-3C2A-2D37-732A-D07BCF4D9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196DA5B-8408-76EC-E3B4-3A3E19C68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D8E5A67-54E9-8820-E8CC-DE24FF9E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973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9B99344-6A08-8B42-6246-3242DAE75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CFBAB58-9681-66E9-D7CF-9C6440F8C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22E4EE-618F-CE8B-3C35-97DCEC491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6640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C1B617-97B2-5557-BD89-FB498955F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FB3C6B-1C44-199F-72A6-97327FB0B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2DFD39-0BE9-887E-28EE-F3919F287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A66A75-CD8B-CD01-929C-E700F44F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94176-B96B-3F26-8DFF-77B65E95F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2C362C8-7B86-CDD9-03BD-6E52C96A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0428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728463-016A-D7F4-BC1B-368D8534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38CD435-5C6F-CD85-85F9-D77A9456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873E7D-8FF0-C64E-1F4E-33975DECA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E6AE0A-BB7F-F980-75D4-DA208B9E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DE681B-878B-2661-F6C1-5BEB4FCA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7F5599-70F9-C0DA-D563-688B44F9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442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73779E4-5B28-DD46-860B-88454CF9F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83A3FC-A4E6-CDE7-0FA4-E5C05633B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B44621-C6E3-03E7-393B-750A6A5D15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6CE28-3AE9-481B-977F-66965D4469AC}" type="datetimeFigureOut">
              <a:rPr lang="fr-FR" smtClean="0"/>
              <a:t>04/12/2024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99C633-8EC7-79FF-6E0F-DCE77729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2E55CB-A469-C64F-8B8F-CF7D88151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B7C765-3EED-4CCC-81DC-DD587C0A435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9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7777A-85C7-8CC7-73CC-F7F2AAE58B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E2BBF68-E4B6-749E-8EA3-3BE90E66F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Complément 3">
                <a:extLst>
                  <a:ext uri="{FF2B5EF4-FFF2-40B4-BE49-F238E27FC236}">
                    <a16:creationId xmlns:a16="http://schemas.microsoft.com/office/drawing/2014/main" id="{C31AC038-8759-53CC-DC1F-B69D74B88F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597535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Complément 3">
                <a:extLst>
                  <a:ext uri="{FF2B5EF4-FFF2-40B4-BE49-F238E27FC236}">
                    <a16:creationId xmlns:a16="http://schemas.microsoft.com/office/drawing/2014/main" id="{C31AC038-8759-53CC-DC1F-B69D74B88F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1660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C6578AD-3B1B-4CC5-8593-F04D0184CDEB}">
  <we:reference id="wa200003233" version="2.0.0.3" store="fr-FR" storeType="OMEX"/>
  <we:alternateReferences>
    <we:reference id="wa200003233" version="2.0.0.3" store="wa200003233" storeType="OMEX"/>
  </we:alternateReferences>
  <we:properties>
    <we:property name="embedUrl" value="&quot;/reportEmbed?reportId=907c9686-b303-469a-92cb-9cf26550ccfd&amp;config=eyJjbHVzdGVyVXJsIjoiaHR0cHM6Ly9XQUJJLUVVUk9QRS1OT1JUSC1CLXJlZGlyZWN0LmFuYWx5c2lzLndpbmRvd3MubmV0IiwiZW1iZWRGZWF0dXJlcyI6eyJ1c2FnZU1ldHJpY3NWTmV4dCI6dHJ1ZX19&amp;disableSensitivityBanner=true&quot;"/>
    <we:property name="bookmark" value="&quot;H4sIAAAAAAAAA9VXzW4bNxB+FWEvvggFucv9yy1xY6BAaghR4BwCoxiSsxsGq12V5Kp2Db9P8xx+sQ65UlI7ShXITeEAOojD4Ud+38yQszeJNm7dwfU5rDB5lixN26Of8WSe9JOlbLJGapbKKi8EU4wzXtDssPZm6F3y7CbxYFv0F8aN0AUYMr67nCfQdQtow6iBzuE8WaN1Qw+d+RMnZ5rydsTbeYJX626wECCXHjwG2A2505iOwH/KaEdQ3mxwicpPVswbUQmtdSpEoTVKxoDc3OQQT7bXJUDH7U+H3oPpaZtgk0w1ja55oVQFtRaVUlmwN6bzO5frl1drS+yI8/U6iPNcb6BXqJNIwaKbTnyTPG9biy347fDlvcnToRtXe+zLYbQKX2MTp3pv/DXt8QZkh8ktqbSwA2kYjefDSlqc6ZO7j93dXxt0Mz946KLb2dhvNWJh+H7449QiiaqD4ZIszvRtt43BZzneTJQU2EBnkB9IyECbFgxWo31xHZn/bOwuBOn8AYEnw5pokokjaOQ1MCgzTGWWsaI4PqS/IrjR4qMILKIrpV2Lvzls15D8zxH6XiQmwQtEhRVVUqlyJrIqr3j6dAQfO+N+dL23HCa5UeomQ6FBiByrPFWijvn9r2zMinDu04lYPGN5Xipe5jplItVFwZ5M6GZn9u7j72MYBJ1ni1F2Rv3owfw6q+31VYhSFCJjaV2XGT1dtagOhtfjlZfD1ZcBhpRuwrxMIa/Kkke8w8nyVTRJRxJFVjAOjFoCLTTjx6fLf/A0vCYZSU6cOTV0QEE8Jjkc6Y/2HttkhdTdhD8tUqsQFhGh9bSxQfeZ9P1/F7vuhbLozA6ruGzbZHna4QGbeTIdgQ45T96+x5Bl74IwvTa75/SXBwq5rcs3aDcN4tbfoBsd4QK6MTZytMMr4yfiN5OZVqWM16+C5+WUrHGNBg971FkNOuqHMRv2wp28AGfUScj8iOSw2xXhF3DOW6P8MoZxGf0OgIcWc4sc6yC2kaTAh380ip/ofrdcvIxlowuWl2XNS8FEzlkmMWXHFyE2FAeQXErqVhmXdVrpR5S0qmW49YHe71pTaTPxiLPVtdJFKdI0zTgqqHIQeDwa3VmZapRELtO8Qi4yqI9Hy+hzRogmpdtQS9Sipkgcj6ZkzvM8U5VmGdAvLeDwNb2m+/8cNoaa5cE+xIyw+66gYfRuDQoX0OOe0qAigF6jPlAQ8XPsU0Xc3v4NhsnRZAQOAAA=&quot;"/>
    <we:property name="datasetId" value="&quot;6662d307-c062-497a-bf1b-73db55b8002e&quot;"/>
    <we:property name="pageName" value="&quot;e5f484ddd2446ddeb00a&quot;"/>
    <we:property name="reportUrl" value="&quot;/groups/me/reports/907c9686-b303-469a-92cb-9cf26550ccfd/e5f484ddd2446ddeb00a?pbi_source=storytelling_addin&quot;"/>
    <we:property name="reportName" value="&quot;Projet_GUENDOUZ_BAO_bis&quot;"/>
    <we:property name="reportState" value="&quot;CONNECTED&quot;"/>
    <we:property name="pageDisplayName" value="&quot;Informations&quot;"/>
    <we:property name="backgroundColor" value="&quot;#0D6ABF&quot;"/>
    <we:property name="initialStateBookmark" value="&quot;H4sIAAAAAAAAA+1Y204cORD9lVG/5GFHK7fd17wBIdIqQBATsQ8RQtXumsZRT/es283CIv4nfAc/tmV7CAsZMRMCYUbLW7u6XK5z6uLLRVCqblrD+R5MMHgbjFTVoBmEwTBovGTz48cPuxsHH473Nna3SdxOjWqbLnh7ERjQFZpD1fVQ2/kk/Hw0DKCu96GyozHUHQ6DKequbaBW/6BXpl9G93g5DPBsWrcarMmRAYPW7Cmp05jWDn8XtCJIo05xhNJ4aSSFjKAUiWRhkuYiydKS1Dqv4Dybq2JNu+W32saAamgZK5NJArLAMsnDCBljYQbMyseqNjOV4nz7bKoJHWE+n1pWNspTaCTadQmCxs57fBFsVJXGCsxsuH3n51Zb95M58lHba4kHOHa/GqPMOa3xCYoag0tiaV+3xKETiuuvRPTAtAZq9+9938yIYXZ40v69pZGYLK3giCSdaqp6RvwtB588DgnaYmiLL8SexUoTWl2i3jx3cN8pfcM7H97z+mWhEjYSsTSPRSliJhLIMWaFhPjxwdtF6HqNP+X1vlOlBKvwuMNqCsci+MWBeT4YnvQ4HEf5mDERRTzlPGWyLFaH9L5W3fpz/g2Fpxx5CUmW8BJ5yFPBQsaylW9SO4fhAIhvUN3iVjVcKbexm0LVtEu02NXym/ZenEBTrp3fvSEbg5rSpcclsmVhLU8Vbp2ANiu+uT1YIr70uczjMAplQnUvSxalSbb655OdQ76epc/XtPT5mpY+Hyg63ils1s3t/2/HeqCyfceKZMohyaMsFlzIRKaFgMd3rCdw/YAOVfr6CgedbMlxjY85HXa1kqjvRCeYIN2A7UeFdJ20kwjQ1C+ssLsFfffr8OaGS0F8r9uJmza7gdv430MzDLwL5OQw+PME7THzsyWmKdVNuP+4x1A3U1mCOz9wSy/BG7lwCHXvLvu0wo4yHviFF9MszjjfsZpHPiHcnBIMzGFn0paOP3TZMNfcm03olHxjj8LOUof1TQ18Z64zWkkzcmEcOb0Fxu0zxMyyxe6fGoiBL/95TPgG99ly0ZJEaR8LERZZHKcsBB7HWRr9xBn/KVzd3n/yQlnRPHAvVb84ERy7PvQxUpeMGbAkjXOWlywsFz9jbFFEqpaAEpTniP71VUWzBiChvL6aqL/6p2+br9nwMNs+O8oIcyaKnEGSZCLJiiQUL90YBr+9JsNztgbHrw9/yrMC8pS21SwGKTjyNH3p5mBf47HXrznwbDlwy7DPgjGLcy6ysWAFMKAdIk/dFvHwnQIq3INTRdeC9i7lzmbOUhiHZDJMJSukEFkkF9o0eGaK9ux7a2GWY8QjalYFiijOIIzYY605g/MSpO0N3c8l7kODcyJLMaQrMJbLxnNovVGW/h84J15e/guBUpgdNxsAAA==&quot;"/>
    <we:property name="isFiltersActionButtonVisible" value="true"/>
    <we:property name="isVisualContainerHeaderHidden" value="false"/>
    <we:property name="reportEmbeddedTime" value="&quot;2024-12-04T09:46:09.922Z&quot;"/>
    <we:property name="creatorTenantId" value="&quot;7742e920-5186-4fb1-b9da-55e66f74b131&quot;"/>
    <we:property name="creatorUserId" value="&quot;10032002E59E0283&quot;"/>
    <we:property name="creatorSessionId" value="&quot;e8fb2c7d-1207-4ca8-b4c1-2b9e537659d2&quot;"/>
    <we:property name="artifactViewState" value="&quot;live&quot;"/>
    <we:property name="isTitleSuggestionsDialogReject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Elamine GUENDOUZ</dc:creator>
  <cp:lastModifiedBy>Mahi Elamine GUENDOUZ</cp:lastModifiedBy>
  <cp:revision>1</cp:revision>
  <dcterms:created xsi:type="dcterms:W3CDTF">2024-12-04T09:47:48Z</dcterms:created>
  <dcterms:modified xsi:type="dcterms:W3CDTF">2024-12-04T09:48:06Z</dcterms:modified>
</cp:coreProperties>
</file>