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5" r:id="rId8"/>
    <p:sldId id="269" r:id="rId9"/>
    <p:sldId id="263" r:id="rId10"/>
    <p:sldId id="257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wf-site.netlify.app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43D0-131D-E5D9-0071-A86A6E789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98" y="599708"/>
            <a:ext cx="11104604" cy="141032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ell MT" panose="02020503060305020303" pitchFamily="18" charset="0"/>
              </a:rPr>
              <a:t>DEPARTMENT OF COMPUTER SCIENCE AND ENGINEERING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ED60F-F943-59FB-C8A3-97C229A5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530" y="2710249"/>
            <a:ext cx="9720322" cy="299857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Project name : </a:t>
            </a:r>
            <a:r>
              <a:rPr lang="en-IN" sz="7200" dirty="0">
                <a:latin typeface="Bell MT" panose="02020503060305020303" pitchFamily="18" charset="0"/>
              </a:rPr>
              <a:t>Smart Water Fountain</a:t>
            </a:r>
          </a:p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                   Team name   : </a:t>
            </a:r>
            <a:r>
              <a:rPr lang="en-IN" sz="7200" dirty="0">
                <a:latin typeface="Bell MT" panose="02020503060305020303" pitchFamily="18" charset="0"/>
              </a:rPr>
              <a:t>Proj_224781_Team_6</a:t>
            </a:r>
            <a:endParaRPr lang="en-IN" sz="72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6400" b="1" dirty="0">
                <a:latin typeface="Bell MT" panose="02020503060305020303" pitchFamily="18" charset="0"/>
              </a:rPr>
              <a:t>                   Team members :</a:t>
            </a:r>
            <a:r>
              <a:rPr lang="en-IN" sz="6400" dirty="0">
                <a:latin typeface="Bell MT" panose="02020503060305020303" pitchFamily="18" charset="0"/>
              </a:rPr>
              <a:t>  	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KIRUTHIKA .K(</a:t>
            </a:r>
            <a:r>
              <a:rPr lang="en-IN" sz="6400" dirty="0">
                <a:latin typeface="Aptos Narrow" panose="020B0004020202020204" pitchFamily="34" charset="0"/>
                <a:cs typeface="Arial" panose="020B0604020202020204" pitchFamily="34" charset="0"/>
              </a:rPr>
              <a:t>113321104046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KUNCHALA SRIHEMA(</a:t>
            </a:r>
            <a:r>
              <a:rPr lang="en-IN" sz="6400" dirty="0">
                <a:latin typeface="Aptos Narrow" panose="020B0004020202020204" pitchFamily="34" charset="0"/>
              </a:rPr>
              <a:t>113321104049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 	                                                                LAVANYA .V(</a:t>
            </a:r>
            <a:r>
              <a:rPr lang="en-IN" sz="6400" dirty="0">
                <a:latin typeface="Aptos Narrow" panose="020B0004020202020204" pitchFamily="34" charset="0"/>
              </a:rPr>
              <a:t>113321104050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	                                                                MAHI MITHRA. R(</a:t>
            </a:r>
            <a:r>
              <a:rPr lang="en-IN" sz="6400" dirty="0">
                <a:latin typeface="Aptos Narrow" panose="020B0004020202020204" pitchFamily="34" charset="0"/>
              </a:rPr>
              <a:t>113321104054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endParaRPr lang="en-IN" dirty="0"/>
          </a:p>
        </p:txBody>
      </p:sp>
      <p:pic>
        <p:nvPicPr>
          <p:cNvPr id="4" name="Picture 3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44" y="164756"/>
            <a:ext cx="7778597" cy="113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9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638E4-3567-1C7E-B416-DB61158EEA16}"/>
              </a:ext>
            </a:extLst>
          </p:cNvPr>
          <p:cNvSpPr txBox="1"/>
          <p:nvPr/>
        </p:nvSpPr>
        <p:spPr>
          <a:xfrm>
            <a:off x="354228" y="218338"/>
            <a:ext cx="12406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03D4-E309-628C-2333-C0A208745D3C}"/>
              </a:ext>
            </a:extLst>
          </p:cNvPr>
          <p:cNvSpPr txBox="1"/>
          <p:nvPr/>
        </p:nvSpPr>
        <p:spPr>
          <a:xfrm>
            <a:off x="626077" y="1037967"/>
            <a:ext cx="45555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Raspberry Pi (or similar single-board computer)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Water Flow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Solenoid Valve (for controlling waterflow)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Wi-Fi Module (for internet connectivity)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Power Supply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6A8E0-48C2-C9B8-3B92-E673D3891BDF}"/>
              </a:ext>
            </a:extLst>
          </p:cNvPr>
          <p:cNvSpPr txBox="1"/>
          <p:nvPr/>
        </p:nvSpPr>
        <p:spPr>
          <a:xfrm>
            <a:off x="6170141" y="218338"/>
            <a:ext cx="6771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2758F-DDA1-FF44-4AEC-194FE2BD5358}"/>
              </a:ext>
            </a:extLst>
          </p:cNvPr>
          <p:cNvSpPr txBox="1"/>
          <p:nvPr/>
        </p:nvSpPr>
        <p:spPr>
          <a:xfrm>
            <a:off x="6252519" y="1037967"/>
            <a:ext cx="5667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Python (for programming)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MQTT (for communication)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Cloud server (for data storage and remote control)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0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A52345-3531-5081-0453-E864A6B1DE14}"/>
              </a:ext>
            </a:extLst>
          </p:cNvPr>
          <p:cNvSpPr txBox="1"/>
          <p:nvPr/>
        </p:nvSpPr>
        <p:spPr>
          <a:xfrm>
            <a:off x="477795" y="1227437"/>
            <a:ext cx="107892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This documentation provides a comprehensive overview of the Smart Water Fountains project  includes project definition, objectives , project requirements sensor design , components used,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By combining IoT sensors and connectivity, they contribute to reduced water wastage, enhanced user experience, and better resource management . These fountains offer remote control capabilities, water management and they are energy efficient.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232BC-FEB5-B28E-F723-CF92577BB564}"/>
              </a:ext>
            </a:extLst>
          </p:cNvPr>
          <p:cNvSpPr txBox="1"/>
          <p:nvPr/>
        </p:nvSpPr>
        <p:spPr>
          <a:xfrm>
            <a:off x="477795" y="467340"/>
            <a:ext cx="7393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601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ABD94-5D8E-B186-251A-7DF8F9511A1D}"/>
              </a:ext>
            </a:extLst>
          </p:cNvPr>
          <p:cNvSpPr txBox="1"/>
          <p:nvPr/>
        </p:nvSpPr>
        <p:spPr>
          <a:xfrm>
            <a:off x="3554233" y="2107096"/>
            <a:ext cx="6671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2498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E2A7D-DAB5-7EA3-190E-2B864308350F}"/>
              </a:ext>
            </a:extLst>
          </p:cNvPr>
          <p:cNvSpPr txBox="1"/>
          <p:nvPr/>
        </p:nvSpPr>
        <p:spPr>
          <a:xfrm>
            <a:off x="889686" y="1342769"/>
            <a:ext cx="111705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A smart water fountain project aims to enhance the maintenance of the fountain by installing IoT sensors to monitor the water quality and detect malfunctions.</a:t>
            </a:r>
          </a:p>
          <a:p>
            <a:pPr algn="l"/>
            <a:endParaRPr lang="en-US" sz="2800" dirty="0">
              <a:latin typeface="Bell MT" panose="020205030603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This project includes defining objectives, designing the IoT sensor system, developing the water fountain, and integrating them using IoT</a:t>
            </a:r>
            <a:r>
              <a:rPr lang="en-US" dirty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EE05E-6BA2-07D1-11F1-3255AC33C5BE}"/>
              </a:ext>
            </a:extLst>
          </p:cNvPr>
          <p:cNvSpPr txBox="1"/>
          <p:nvPr/>
        </p:nvSpPr>
        <p:spPr>
          <a:xfrm>
            <a:off x="889686" y="433171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i="0" dirty="0">
                <a:solidFill>
                  <a:srgbClr val="313131"/>
                </a:solidFill>
                <a:effectLst/>
                <a:latin typeface="Algerian" panose="04020705040A02060702" pitchFamily="82" charset="0"/>
              </a:rPr>
              <a:t>Project Definition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FE0CCE-8B6D-DC32-1254-6E64FA5D513B}"/>
              </a:ext>
            </a:extLst>
          </p:cNvPr>
          <p:cNvSpPr txBox="1"/>
          <p:nvPr/>
        </p:nvSpPr>
        <p:spPr>
          <a:xfrm>
            <a:off x="899984" y="235464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OBJECTIVES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27E8F-2A8C-E97D-462A-0BE1D3A75C1F}"/>
              </a:ext>
            </a:extLst>
          </p:cNvPr>
          <p:cNvSpPr txBox="1"/>
          <p:nvPr/>
        </p:nvSpPr>
        <p:spPr>
          <a:xfrm>
            <a:off x="899984" y="1062681"/>
            <a:ext cx="108883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sensors, the system collects real-time data on water </a:t>
            </a:r>
            <a:r>
              <a:rPr lang="en-US" sz="24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  <a:r>
              <a:rPr lang="en-US" sz="2400" spc="-4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platform.</a:t>
            </a:r>
          </a:p>
          <a:p>
            <a:endParaRPr lang="en-US" sz="2400" spc="-5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water quality maintenance and address water management challenges, including water usage and tank overflow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water flow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pH levels,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turbidity,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wireless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to transmit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BC5869-2EA2-0317-4F3A-0ADA9BFF3740}"/>
              </a:ext>
            </a:extLst>
          </p:cNvPr>
          <p:cNvSpPr txBox="1"/>
          <p:nvPr/>
        </p:nvSpPr>
        <p:spPr>
          <a:xfrm>
            <a:off x="850556" y="251939"/>
            <a:ext cx="662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PROJECT Requirements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8EEF5-F715-A603-6290-F46C6EF23B98}"/>
              </a:ext>
            </a:extLst>
          </p:cNvPr>
          <p:cNvSpPr txBox="1"/>
          <p:nvPr/>
        </p:nvSpPr>
        <p:spPr>
          <a:xfrm>
            <a:off x="850555" y="1260389"/>
            <a:ext cx="9372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Water Fountain Monitoring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Implement IoT sensors to monitor the status of public water fountains in real-time, including water flow rates and water quality.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Water Usage: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Optimize water by detecting anomalies, leaks, or inefficient water flow patterns.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Malfunction Detection: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 mechanisms to detect malfunctions or maintenance requirements promptly.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Resident Awareness: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Create a public platform (e.g., mobile app) to provide residents with real-time information about water fountain status and quality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77417-F577-9625-0E40-4FC918CA316A}"/>
              </a:ext>
            </a:extLst>
          </p:cNvPr>
          <p:cNvSpPr txBox="1"/>
          <p:nvPr/>
        </p:nvSpPr>
        <p:spPr>
          <a:xfrm>
            <a:off x="793142" y="125435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Sensor Design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6F090-C79E-23EC-A98C-5A504623D620}"/>
              </a:ext>
            </a:extLst>
          </p:cNvPr>
          <p:cNvSpPr txBox="1"/>
          <p:nvPr/>
        </p:nvSpPr>
        <p:spPr>
          <a:xfrm>
            <a:off x="898497" y="906449"/>
            <a:ext cx="98039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XYZ123. </a:t>
            </a:r>
            <a:r>
              <a:rPr lang="en-US" sz="2400" spc="9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lang="en-US"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lang="en-US" sz="2400" spc="4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know </a:t>
            </a:r>
            <a:r>
              <a:rPr lang="en-US"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lang="en-US"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lang="en-US"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lang="en-US" sz="2400" spc="30" dirty="0" err="1">
                <a:solidFill>
                  <a:srgbClr val="333333"/>
                </a:solidFill>
                <a:latin typeface="Times New Roman"/>
                <a:cs typeface="Times New Roman"/>
              </a:rPr>
              <a:t>litre</a:t>
            </a:r>
            <a:r>
              <a:rPr lang="en-US"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hour.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Pressure sensors can be used to monitor water pressure within the fountain system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DEF789,Turbidity Sensor - Model UVW987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Automatically controls the minimum and maximum water levels of architectural fountains.</a:t>
            </a:r>
            <a:r>
              <a:rPr lang="en-US"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the distance sensor with an LED display or water jets that respond to the user's proximity.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9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F67E8-EBD5-82B2-FAC9-C7DF67BF5D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2652" y="224591"/>
            <a:ext cx="2357233" cy="23572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DBB2B-0019-A88A-DAC5-6FB05FAF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81" y="388644"/>
            <a:ext cx="2931848" cy="2210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06BEB1-C46F-1706-B2CD-E299E1311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822" y="183402"/>
            <a:ext cx="2415505" cy="2415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277E3-11D8-78D9-4D1C-E6FF3C83B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402" y="3126069"/>
            <a:ext cx="2176843" cy="2176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D8B9A-39EA-D062-50F2-1883F3C3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947" y="3429000"/>
            <a:ext cx="3042318" cy="17307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C3BD2F-9205-1E2E-BAEC-6243A59B288B}"/>
              </a:ext>
            </a:extLst>
          </p:cNvPr>
          <p:cNvSpPr txBox="1"/>
          <p:nvPr/>
        </p:nvSpPr>
        <p:spPr>
          <a:xfrm>
            <a:off x="339812" y="2609887"/>
            <a:ext cx="3952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F27C0-2E4C-5F2B-AE74-45099D97B158}"/>
              </a:ext>
            </a:extLst>
          </p:cNvPr>
          <p:cNvSpPr txBox="1"/>
          <p:nvPr/>
        </p:nvSpPr>
        <p:spPr>
          <a:xfrm>
            <a:off x="4233670" y="2606855"/>
            <a:ext cx="610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73319-C643-0D69-3B82-98A92F868E7A}"/>
              </a:ext>
            </a:extLst>
          </p:cNvPr>
          <p:cNvSpPr txBox="1"/>
          <p:nvPr/>
        </p:nvSpPr>
        <p:spPr>
          <a:xfrm>
            <a:off x="7669426" y="2581823"/>
            <a:ext cx="4291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ECE4C4-3BBF-2B09-3868-A02338AA61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8" t="4804" r="3014" b="11778"/>
          <a:stretch/>
        </p:blipFill>
        <p:spPr>
          <a:xfrm>
            <a:off x="798417" y="3119309"/>
            <a:ext cx="2459353" cy="21836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296A90-7D0B-7AA1-8853-6DC610F5DF65}"/>
              </a:ext>
            </a:extLst>
          </p:cNvPr>
          <p:cNvSpPr txBox="1"/>
          <p:nvPr/>
        </p:nvSpPr>
        <p:spPr>
          <a:xfrm>
            <a:off x="403529" y="530291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 Sensor - Model UVW987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A83A1-5F0F-E4E6-B3E4-EAFAA4EF9C3B}"/>
              </a:ext>
            </a:extLst>
          </p:cNvPr>
          <p:cNvSpPr txBox="1"/>
          <p:nvPr/>
        </p:nvSpPr>
        <p:spPr>
          <a:xfrm>
            <a:off x="4231162" y="531231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sensor:DC3-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FF0521-BA70-9416-13AA-4FE1E3280C63}"/>
              </a:ext>
            </a:extLst>
          </p:cNvPr>
          <p:cNvSpPr txBox="1"/>
          <p:nvPr/>
        </p:nvSpPr>
        <p:spPr>
          <a:xfrm>
            <a:off x="8112360" y="5194954"/>
            <a:ext cx="6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 HC-SR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7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97FCA89-068D-E20B-1AA1-1F87767D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37" y="1315618"/>
            <a:ext cx="7100596" cy="5159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6EB3B4-DF72-7E90-0A5F-7AFF3B641906}"/>
              </a:ext>
            </a:extLst>
          </p:cNvPr>
          <p:cNvSpPr txBox="1"/>
          <p:nvPr/>
        </p:nvSpPr>
        <p:spPr>
          <a:xfrm>
            <a:off x="3247053" y="410547"/>
            <a:ext cx="778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ARDUINO INTEGRATION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5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31905F-5A9D-A27B-E55F-03649EB57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5" y="1306286"/>
            <a:ext cx="8836091" cy="51691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CD9A82-0196-B04F-D66A-A07AB53C02A1}"/>
              </a:ext>
            </a:extLst>
          </p:cNvPr>
          <p:cNvSpPr txBox="1"/>
          <p:nvPr/>
        </p:nvSpPr>
        <p:spPr>
          <a:xfrm>
            <a:off x="2509936" y="382556"/>
            <a:ext cx="688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RASPBERRY PI INTEGRATION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142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F65DE-9BFD-F93D-4676-869F053A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799070"/>
            <a:ext cx="9144000" cy="4454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BD548-338E-5533-D9A0-A67E0B5B3EEF}"/>
              </a:ext>
            </a:extLst>
          </p:cNvPr>
          <p:cNvSpPr txBox="1"/>
          <p:nvPr/>
        </p:nvSpPr>
        <p:spPr>
          <a:xfrm>
            <a:off x="5029620" y="122980"/>
            <a:ext cx="359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website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CD0F1-FA44-13F9-149C-E4D99844DFE2}"/>
              </a:ext>
            </a:extLst>
          </p:cNvPr>
          <p:cNvSpPr txBox="1"/>
          <p:nvPr/>
        </p:nvSpPr>
        <p:spPr>
          <a:xfrm>
            <a:off x="4777273" y="5539821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my website</a:t>
            </a:r>
          </a:p>
        </p:txBody>
      </p:sp>
    </p:spTree>
    <p:extLst>
      <p:ext uri="{BB962C8B-B14F-4D97-AF65-F5344CB8AC3E}">
        <p14:creationId xmlns:p14="http://schemas.microsoft.com/office/powerpoint/2010/main" val="1456385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129</TotalTime>
  <Words>533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Aptos Narrow</vt:lpstr>
      <vt:lpstr>Arial</vt:lpstr>
      <vt:lpstr>Bell MT</vt:lpstr>
      <vt:lpstr>Calibri</vt:lpstr>
      <vt:lpstr>Gill Sans MT</vt:lpstr>
      <vt:lpstr>Söhne</vt:lpstr>
      <vt:lpstr>Times New Roman</vt:lpstr>
      <vt:lpstr>Wingdings</vt:lpstr>
      <vt:lpstr>Gallery</vt:lpstr>
      <vt:lpstr>DEPARTMENT OF COMPUTER SCIENCE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kiruthika karthikeyan</dc:creator>
  <cp:lastModifiedBy>Mahi Mithra</cp:lastModifiedBy>
  <cp:revision>3</cp:revision>
  <dcterms:created xsi:type="dcterms:W3CDTF">2023-10-31T14:59:49Z</dcterms:created>
  <dcterms:modified xsi:type="dcterms:W3CDTF">2023-11-01T11:11:28Z</dcterms:modified>
</cp:coreProperties>
</file>