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62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2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3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3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3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3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6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6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0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2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Velammal Institute of Technology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26785" y="122626"/>
            <a:ext cx="7615917" cy="1116822"/>
          </a:xfrm>
          <a:prstGeom prst="rect"/>
          <a:noFill/>
        </p:spPr>
      </p:pic>
      <p:sp>
        <p:nvSpPr>
          <p:cNvPr id="1048592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241"/>
          </a:xfrm>
        </p:spPr>
        <p:txBody>
          <a:bodyPr>
            <a:normAutofit fontScale="90000"/>
          </a:bodyPr>
          <a:p>
            <a:br>
              <a:rPr dirty="0" lang="en-IN"/>
            </a:br>
            <a:br>
              <a:rPr dirty="0" lang="en-IN"/>
            </a:br>
            <a:endParaRPr dirty="0" lang="en-IN"/>
          </a:p>
        </p:txBody>
      </p:sp>
      <p:sp>
        <p:nvSpPr>
          <p:cNvPr id="1048593" name="Content Placeholder 7"/>
          <p:cNvSpPr>
            <a:spLocks noGrp="1"/>
          </p:cNvSpPr>
          <p:nvPr>
            <p:ph idx="1"/>
          </p:nvPr>
        </p:nvSpPr>
        <p:spPr>
          <a:xfrm>
            <a:off x="838200" y="1418366"/>
            <a:ext cx="10515600" cy="4758597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b="1" dirty="0" sz="2400" lang="en-IN">
                <a:latin typeface="Bell MT" panose="02020503060305020303" pitchFamily="18" charset="0"/>
              </a:rPr>
              <a:t>        DEPARTMENT OF COMPUTER SCIENCE AND ENGINEERING</a:t>
            </a:r>
          </a:p>
          <a:p>
            <a:pPr algn="just" indent="0" marL="0">
              <a:buNone/>
            </a:pPr>
            <a:endParaRPr b="1" dirty="0" lang="en-IN">
              <a:latin typeface="Bell MT" panose="02020503060305020303" pitchFamily="18" charset="0"/>
            </a:endParaRPr>
          </a:p>
          <a:p>
            <a:pPr algn="just" indent="0" marL="0">
              <a:buNone/>
            </a:pPr>
            <a:r>
              <a:rPr b="1" dirty="0" sz="2800" lang="en-IN">
                <a:latin typeface="Bell MT" panose="02020503060305020303" pitchFamily="18" charset="0"/>
              </a:rPr>
              <a:t>				Project name : </a:t>
            </a:r>
            <a:r>
              <a:rPr dirty="0" sz="2800" lang="en-IN">
                <a:latin typeface="Bell MT" panose="02020503060305020303" pitchFamily="18" charset="0"/>
              </a:rPr>
              <a:t>Smart Water Fountain</a:t>
            </a:r>
          </a:p>
          <a:p>
            <a:pPr algn="just" indent="0" marL="0">
              <a:buNone/>
            </a:pPr>
            <a:r>
              <a:rPr b="1" dirty="0" sz="2800" lang="en-IN">
                <a:latin typeface="Bell MT" panose="02020503060305020303" pitchFamily="18" charset="0"/>
              </a:rPr>
              <a:t>                   Team name   : </a:t>
            </a:r>
            <a:r>
              <a:rPr dirty="0" sz="2800" lang="en-IN">
                <a:latin typeface="Bell MT" panose="02020503060305020303" pitchFamily="18" charset="0"/>
              </a:rPr>
              <a:t>Proj_224781_Team_6</a:t>
            </a:r>
            <a:endParaRPr b="1" dirty="0" sz="2800" lang="en-IN">
              <a:latin typeface="Bell MT" panose="02020503060305020303" pitchFamily="18" charset="0"/>
            </a:endParaRPr>
          </a:p>
          <a:p>
            <a:pPr indent="0" marL="0">
              <a:buNone/>
            </a:pPr>
            <a:r>
              <a:rPr b="1" dirty="0" sz="2800" lang="en-IN">
                <a:latin typeface="Bell MT" panose="02020503060305020303" pitchFamily="18" charset="0"/>
              </a:rPr>
              <a:t>                   Team members :</a:t>
            </a:r>
            <a:r>
              <a:rPr dirty="0" sz="2800" lang="en-IN">
                <a:latin typeface="Bell MT" panose="02020503060305020303" pitchFamily="18" charset="0"/>
              </a:rPr>
              <a:t>  </a:t>
            </a:r>
            <a:r>
              <a:rPr dirty="0" sz="1600" lang="en-IN">
                <a:latin typeface="Bell MT" panose="02020503060305020303" pitchFamily="18" charset="0"/>
              </a:rPr>
              <a:t>	</a:t>
            </a:r>
          </a:p>
          <a:p>
            <a:pPr indent="0" marL="0">
              <a:buNone/>
            </a:pPr>
            <a:r>
              <a:rPr dirty="0" sz="1600" lang="en-IN">
                <a:latin typeface="Bell MT" panose="02020503060305020303" pitchFamily="18" charset="0"/>
              </a:rPr>
              <a:t>		                                                                KIRUTHIKA K(</a:t>
            </a:r>
            <a:r>
              <a:rPr dirty="0" sz="1600" lang="en-IN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dirty="0" sz="1600" lang="en-IN">
                <a:latin typeface="Bell MT" panose="02020503060305020303" pitchFamily="18" charset="0"/>
              </a:rPr>
              <a:t>)</a:t>
            </a:r>
          </a:p>
          <a:p>
            <a:pPr indent="0" marL="0">
              <a:buNone/>
            </a:pPr>
            <a:r>
              <a:rPr dirty="0" sz="1600" lang="en-IN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dirty="0" sz="1600" lang="en-IN">
                <a:latin typeface="Aptos Narrow" panose="020B0004020202020204" pitchFamily="34" charset="0"/>
              </a:rPr>
              <a:t>113321104049</a:t>
            </a:r>
            <a:r>
              <a:rPr dirty="0" sz="1600" lang="en-IN">
                <a:latin typeface="Bell MT" panose="02020503060305020303" pitchFamily="18" charset="0"/>
              </a:rPr>
              <a:t>)</a:t>
            </a:r>
          </a:p>
          <a:p>
            <a:pPr indent="0" marL="0">
              <a:buNone/>
            </a:pPr>
            <a:r>
              <a:rPr dirty="0" sz="1600" lang="en-IN">
                <a:latin typeface="Bell MT" panose="02020503060305020303" pitchFamily="18" charset="0"/>
              </a:rPr>
              <a:t>	  	                                                                LAVANYA V(</a:t>
            </a:r>
            <a:r>
              <a:rPr dirty="0" sz="1600" lang="en-IN">
                <a:latin typeface="Aptos Narrow" panose="020B0004020202020204" pitchFamily="34" charset="0"/>
              </a:rPr>
              <a:t>113321104050</a:t>
            </a:r>
            <a:r>
              <a:rPr dirty="0" sz="1600" lang="en-IN">
                <a:latin typeface="Bell MT" panose="02020503060305020303" pitchFamily="18" charset="0"/>
              </a:rPr>
              <a:t>)</a:t>
            </a:r>
          </a:p>
          <a:p>
            <a:pPr indent="0" marL="0">
              <a:buNone/>
            </a:pPr>
            <a:r>
              <a:rPr dirty="0" sz="1600" lang="en-IN">
                <a:latin typeface="Bell MT" panose="02020503060305020303" pitchFamily="18" charset="0"/>
              </a:rPr>
              <a:t>	 	                                                                MAHI MITHRA R(</a:t>
            </a:r>
            <a:r>
              <a:rPr dirty="0" sz="1600" lang="en-IN">
                <a:latin typeface="Aptos Narrow" panose="020B0004020202020204" pitchFamily="34" charset="0"/>
              </a:rPr>
              <a:t>113321104054</a:t>
            </a:r>
            <a:r>
              <a:rPr dirty="0" sz="1600" lang="en-IN">
                <a:latin typeface="Bell MT" panose="02020503060305020303" pitchFamily="18" charset="0"/>
              </a:rPr>
              <a:t>)</a:t>
            </a:r>
          </a:p>
          <a:p>
            <a:pPr algn="just"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484311" y="261258"/>
            <a:ext cx="10018713" cy="805542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84310" y="1343609"/>
            <a:ext cx="10018713" cy="4609322"/>
          </a:xfrm>
        </p:spPr>
        <p:txBody>
          <a:bodyPr/>
          <a:p>
            <a:pPr indent="0" marL="0">
              <a:buNone/>
            </a:pPr>
            <a:r>
              <a:rPr dirty="0" lang="en-US">
                <a:latin typeface="Bell MT" panose="02020503060305020303" pitchFamily="18" charset="0"/>
              </a:rPr>
              <a:t>This documentation provides a comprehensive overview of the Smart Water Fountains project , covering objectives , requirements , device selection , Arduino Integration , Raspberry</a:t>
            </a:r>
            <a:r>
              <a:rPr dirty="0" sz="2000" lang="en-US">
                <a:latin typeface="Bell MT" panose="02020503060305020303" pitchFamily="18" charset="0"/>
              </a:rPr>
              <a:t> PI </a:t>
            </a:r>
            <a:r>
              <a:rPr dirty="0" lang="en-US">
                <a:latin typeface="Bell MT" panose="02020503060305020303" pitchFamily="18" charset="0"/>
              </a:rPr>
              <a:t>Integration , Python Script Development and code implementation. It also explains how the system promotes water efficiency and public awareness.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3"/>
          <p:cNvSpPr>
            <a:spLocks noGrp="1"/>
          </p:cNvSpPr>
          <p:nvPr>
            <p:ph type="ctrTitle"/>
          </p:nvPr>
        </p:nvSpPr>
        <p:spPr>
          <a:xfrm>
            <a:off x="2928400" y="615820"/>
            <a:ext cx="6850081" cy="3153747"/>
          </a:xfrm>
        </p:spPr>
        <p:txBody>
          <a:bodyPr>
            <a:normAutofit/>
          </a:bodyPr>
          <a:p>
            <a:r>
              <a:rPr dirty="0" sz="9600" lang="en-IN"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1484311" y="233266"/>
            <a:ext cx="10018713" cy="833534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PROBLEM DEFINITION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484310" y="1315617"/>
            <a:ext cx="10018713" cy="4609322"/>
          </a:xfrm>
        </p:spPr>
        <p:txBody>
          <a:bodyPr/>
          <a:p>
            <a:pPr algn="l"/>
            <a:r>
              <a:rPr dirty="0" lang="en-US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r>
              <a:rPr dirty="0" lang="en-US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</a:t>
            </a:r>
            <a:r>
              <a:rPr dirty="0" lang="en-US">
                <a:latin typeface="Bell MT" panose="02020503060305020303" pitchFamily="18" charset="0"/>
              </a:rPr>
              <a:t>.</a:t>
            </a:r>
            <a:r>
              <a:rPr dirty="0" lang="en-US">
                <a:latin typeface="Bell MT" panose="02020503060305020303" pitchFamily="18" charset="0"/>
              </a:rPr>
              <a:t> </a:t>
            </a:r>
            <a:endParaRPr altLang="en-US" lang="zh-CN"/>
          </a:p>
          <a:p>
            <a:pPr algn="l"/>
            <a:endParaRPr dirty="0" lang="en-US">
              <a:latin typeface="Bell MT" panose="02020503060305020303" pitchFamily="18" charset="0"/>
            </a:endParaRPr>
          </a:p>
          <a:p>
            <a:pPr algn="l"/>
            <a:endParaRPr dirty="0" lang="en-US">
              <a:latin typeface="Bell MT" panose="02020503060305020303" pitchFamily="18" charset="0"/>
            </a:endParaRPr>
          </a:p>
          <a:p>
            <a:pPr algn="l"/>
            <a:endParaRPr dirty="0" lang="en-US">
              <a:latin typeface="Bell MT" panose="02020503060305020303" pitchFamily="18" charset="0"/>
            </a:endParaRPr>
          </a:p>
          <a:p>
            <a:pPr algn="l" indent="0" marL="0">
              <a:buNone/>
            </a:pPr>
            <a:endParaRPr dirty="0" lang="en-US">
              <a:latin typeface="Bell MT" panose="02020503060305020303" pitchFamily="18" charset="0"/>
            </a:endParaRP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814872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484310" y="1362269"/>
            <a:ext cx="10018713" cy="4599992"/>
          </a:xfrm>
        </p:spPr>
        <p:txBody>
          <a:bodyPr>
            <a:normAutofit lnSpcReduction="10000"/>
          </a:bodyPr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Water Quality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Reduced Environmental Impact</a:t>
            </a:r>
            <a:endParaRPr dirty="0" lang="en-IN">
              <a:latin typeface="Bell MT" panose="02020503060305020303" pitchFamily="18" charset="0"/>
            </a:endParaRPr>
          </a:p>
          <a:p>
            <a:pPr algn="l"/>
            <a:r>
              <a:rPr dirty="0" lang="en-IN">
                <a:latin typeface="Bell MT" panose="02020503060305020303" pitchFamily="18" charset="0"/>
              </a:rPr>
              <a:t>E</a:t>
            </a:r>
            <a:r>
              <a:rPr dirty="0" i="0" lang="en-IN">
                <a:effectLst/>
                <a:latin typeface="Bell MT" panose="02020503060305020303" pitchFamily="18" charset="0"/>
              </a:rPr>
              <a:t>nhanced Accessibility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User Convenience and Experience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Maintenance Efficiency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Energy-Efficient Lighting and Ventilation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Maintenance Alert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Safety and Security</a:t>
            </a:r>
          </a:p>
          <a:p>
            <a:pPr algn="l"/>
            <a:r>
              <a:rPr dirty="0" i="0" lang="en-IN">
                <a:effectLst/>
                <a:latin typeface="Bell MT" panose="02020503060305020303" pitchFamily="18" charset="0"/>
              </a:rPr>
              <a:t>Data Collection and Analytics</a:t>
            </a:r>
            <a:endParaRPr dirty="0" lang="en-IN">
              <a:latin typeface="Bell MT" panose="02020503060305020303" pitchFamily="18" charset="0"/>
            </a:endParaRP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484311" y="102638"/>
            <a:ext cx="10018713" cy="870856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PROJECT Requirements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484310" y="1362269"/>
            <a:ext cx="10018713" cy="4599991"/>
          </a:xfrm>
        </p:spPr>
        <p:txBody>
          <a:bodyPr/>
          <a:p>
            <a:pPr indent="0" marL="0">
              <a:buNone/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dirty="0" lang="en-US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indent="0" marL="0">
              <a:buNone/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lang="en-US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indent="0" marL="0">
              <a:buNone/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lang="en-US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indent="0" marL="0">
              <a:buNone/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dirty="0" lang="en-US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dirty="0" lang="en-IN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484311" y="167952"/>
            <a:ext cx="10018713" cy="1091682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DEVICE SELECTION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484310" y="1455577"/>
            <a:ext cx="10018713" cy="4488024"/>
          </a:xfrm>
        </p:spPr>
        <p:txBody>
          <a:bodyPr/>
          <a:p>
            <a:pPr indent="0" marL="0">
              <a:buNone/>
            </a:pPr>
            <a:r>
              <a:rPr dirty="0" lang="en-IN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lang="en-IN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dirty="0" sz="20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Pressure sensors: </a:t>
            </a:r>
            <a:r>
              <a:rPr dirty="0" sz="20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Water quality sensors: </a:t>
            </a:r>
            <a:r>
              <a:rPr dirty="0" sz="20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- Model DEF789,Turbidity Sensor - Model UVW987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00164" y="4152120"/>
            <a:ext cx="3900196" cy="2575249"/>
          </a:xfrm>
          <a:prstGeom prst="rect"/>
        </p:spPr>
      </p:pic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94496" y="4161447"/>
            <a:ext cx="3900196" cy="253792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46448"/>
          </a:xfrm>
        </p:spPr>
        <p:txBody>
          <a:bodyPr>
            <a:normAutofit/>
          </a:bodyPr>
          <a:p>
            <a:r>
              <a:rPr dirty="0" lang="en-IN">
                <a:latin typeface="Algerian" panose="04020705040A02060702" pitchFamily="82" charset="0"/>
              </a:rPr>
              <a:t>ARDUINO INTEGRATION</a:t>
            </a:r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53951" y="998376"/>
            <a:ext cx="7557796" cy="571966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3"/>
          <p:cNvSpPr>
            <a:spLocks noGrp="1"/>
          </p:cNvSpPr>
          <p:nvPr>
            <p:ph type="title"/>
          </p:nvPr>
        </p:nvSpPr>
        <p:spPr>
          <a:xfrm>
            <a:off x="1484311" y="261257"/>
            <a:ext cx="10018713" cy="793102"/>
          </a:xfrm>
        </p:spPr>
        <p:txBody>
          <a:bodyPr>
            <a:normAutofit/>
          </a:bodyPr>
          <a:p>
            <a:r>
              <a:rPr dirty="0" lang="en-IN">
                <a:latin typeface="Algerian" panose="04020705040A02060702" pitchFamily="82" charset="0"/>
              </a:rPr>
              <a:t>RASPBERRY PI INTEGRATION</a:t>
            </a:r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08718" y="970384"/>
            <a:ext cx="9069355" cy="54210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18456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CODE IMPLEMENTATION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484311" y="1119676"/>
            <a:ext cx="4879167" cy="718455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1996751"/>
            <a:ext cx="4895056" cy="3794448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Power Supply</a:t>
            </a:r>
            <a:endParaRPr dirty="0" lang="en-IN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</p:txBody>
      </p:sp>
      <p:sp>
        <p:nvSpPr>
          <p:cNvPr id="10486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7967" y="1119676"/>
            <a:ext cx="4895057" cy="718456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1048620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1996751"/>
            <a:ext cx="4895056" cy="3794448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Bell MT" panose="02020503060305020303" pitchFamily="18" charset="0"/>
              </a:rPr>
              <a:t>Cloud server (for data storage and remote control)</a:t>
            </a:r>
            <a:endParaRPr dirty="0" lang="en-IN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84311" y="289250"/>
            <a:ext cx="10018713" cy="777551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Python Script Development</a:t>
            </a:r>
          </a:p>
        </p:txBody>
      </p:sp>
      <p:sp>
        <p:nvSpPr>
          <p:cNvPr id="1048622" name="Text Placeholder 5"/>
          <p:cNvSpPr>
            <a:spLocks noGrp="1"/>
          </p:cNvSpPr>
          <p:nvPr>
            <p:ph type="body" idx="1"/>
          </p:nvPr>
        </p:nvSpPr>
        <p:spPr>
          <a:xfrm>
            <a:off x="1875453" y="1231641"/>
            <a:ext cx="4503914" cy="354563"/>
          </a:xfrm>
        </p:spPr>
        <p:txBody>
          <a:bodyPr/>
          <a:p>
            <a:r>
              <a:rPr dirty="0" sz="2400" lang="en-IN">
                <a:latin typeface="Algerian" panose="04020705040A02060702" pitchFamily="82" charset="0"/>
              </a:rPr>
              <a:t>On IoT Devices:-</a:t>
            </a:r>
          </a:p>
        </p:txBody>
      </p:sp>
      <p:sp>
        <p:nvSpPr>
          <p:cNvPr id="1048623" name="Content Placeholder 6"/>
          <p:cNvSpPr>
            <a:spLocks noGrp="1"/>
          </p:cNvSpPr>
          <p:nvPr>
            <p:ph sz="half" idx="2"/>
          </p:nvPr>
        </p:nvSpPr>
        <p:spPr>
          <a:xfrm>
            <a:off x="1828801" y="1751044"/>
            <a:ext cx="4550566" cy="4040155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1. Set Up the Development Environment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2. Import Required Libraries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3. Initialize Device and Sensors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4. Data Collection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5. Data Processing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6. Data Transmission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7. Error Handling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8. Control Logic (If applicable)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9. Logging and Debugging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10. Power Management (If applicable)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11. Testing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12. Documentation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13. Integration with the Central Server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14. Deployment</a:t>
            </a:r>
            <a:endParaRPr dirty="0" sz="1400" lang="en-IN">
              <a:latin typeface="Bell MT" panose="02020503060305020303" pitchFamily="18" charset="0"/>
            </a:endParaRPr>
          </a:p>
        </p:txBody>
      </p:sp>
      <p:sp>
        <p:nvSpPr>
          <p:cNvPr id="1048624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07967" y="1231641"/>
            <a:ext cx="4895057" cy="354563"/>
          </a:xfrm>
        </p:spPr>
        <p:txBody>
          <a:bodyPr/>
          <a:p>
            <a:r>
              <a:rPr dirty="0" sz="2400" lang="en-IN">
                <a:latin typeface="Algerian" panose="04020705040A02060702" pitchFamily="82" charset="0"/>
              </a:rPr>
              <a:t>On Central Server:-</a:t>
            </a:r>
          </a:p>
        </p:txBody>
      </p:sp>
      <p:sp>
        <p:nvSpPr>
          <p:cNvPr id="1048625" name="Content Placeholder 8"/>
          <p:cNvSpPr>
            <a:spLocks noGrp="1"/>
          </p:cNvSpPr>
          <p:nvPr>
            <p:ph sz="quarter" idx="4"/>
          </p:nvPr>
        </p:nvSpPr>
        <p:spPr>
          <a:xfrm>
            <a:off x="6607967" y="1751044"/>
            <a:ext cx="4895056" cy="4040155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1. Setting Up the Central Server Environment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2. Importing Required Libraries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3. Data Reception and Storage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4. Data Processing and Analysis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5. Data Visualization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6. User Authentication and Access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Control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7. Error Handling and Logging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8. Remote Device Control Logic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9. Security Measures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10. Automation and Script Execution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11. Testing and Debugging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12. Documentation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13. Integration with IoT Devices</a:t>
            </a:r>
          </a:p>
          <a:p>
            <a:pPr indent="0" marL="0">
              <a:buNone/>
            </a:pPr>
            <a:r>
              <a:rPr dirty="0" sz="1400" lang="en-US">
                <a:latin typeface="Bell MT" panose="02020503060305020303" pitchFamily="18" charset="0"/>
              </a:rPr>
              <a:t>14. Deployment and Scaling</a:t>
            </a:r>
            <a:endParaRPr dirty="0" sz="1400" lang="en-IN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 </dc:title>
  <dc:creator>Mahi Mithra</dc:creator>
  <cp:lastModifiedBy>Mahi Mithra</cp:lastModifiedBy>
  <dcterms:created xsi:type="dcterms:W3CDTF">2023-10-15T01:02:26Z</dcterms:created>
  <dcterms:modified xsi:type="dcterms:W3CDTF">2023-10-26T05:16:30Z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ebf5a0e0b1cf4bf1acff6b415270a3f3</vt:lpwstr>
  </property>
</Properties>
</file>