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4"/>
    <p:restoredTop sz="94724"/>
  </p:normalViewPr>
  <p:slideViewPr>
    <p:cSldViewPr snapToGrid="0">
      <p:cViewPr varScale="1">
        <p:scale>
          <a:sx n="126" d="100"/>
          <a:sy n="126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591518-39F0-4415-B505-5C375D4E4E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813680-0D1A-4E90-807D-926AF9ABE082}">
      <dgm:prSet/>
      <dgm:spPr/>
      <dgm:t>
        <a:bodyPr/>
        <a:lstStyle/>
        <a:p>
          <a:r>
            <a:rPr lang="en-US"/>
            <a:t>In addition to commands the VA should be integratable with Modern AI </a:t>
          </a:r>
        </a:p>
      </dgm:t>
    </dgm:pt>
    <dgm:pt modelId="{188FAB1B-A80A-4E5E-A798-B40EF5035EC1}" type="parTrans" cxnId="{BDAE1B2C-5E0F-4CDE-A7D6-7B3ECB34ECC5}">
      <dgm:prSet/>
      <dgm:spPr/>
      <dgm:t>
        <a:bodyPr/>
        <a:lstStyle/>
        <a:p>
          <a:endParaRPr lang="en-US"/>
        </a:p>
      </dgm:t>
    </dgm:pt>
    <dgm:pt modelId="{F3361136-83A0-4E5B-80C2-3E8D8334B6A7}" type="sibTrans" cxnId="{BDAE1B2C-5E0F-4CDE-A7D6-7B3ECB34ECC5}">
      <dgm:prSet/>
      <dgm:spPr/>
      <dgm:t>
        <a:bodyPr/>
        <a:lstStyle/>
        <a:p>
          <a:endParaRPr lang="en-US"/>
        </a:p>
      </dgm:t>
    </dgm:pt>
    <dgm:pt modelId="{E3B5EAE0-1522-49DC-BBCC-CA1A8A8C0FC5}">
      <dgm:prSet/>
      <dgm:spPr/>
      <dgm:t>
        <a:bodyPr/>
        <a:lstStyle/>
        <a:p>
          <a:r>
            <a:rPr lang="en-US"/>
            <a:t>Making VA as a hybrid app  - Any time &amp; Any platform</a:t>
          </a:r>
        </a:p>
      </dgm:t>
    </dgm:pt>
    <dgm:pt modelId="{193D58FA-0AD3-4D19-8C11-F5929BBE4C79}" type="parTrans" cxnId="{7E33B44B-7857-4821-8E6A-8C0F341E6049}">
      <dgm:prSet/>
      <dgm:spPr/>
      <dgm:t>
        <a:bodyPr/>
        <a:lstStyle/>
        <a:p>
          <a:endParaRPr lang="en-US"/>
        </a:p>
      </dgm:t>
    </dgm:pt>
    <dgm:pt modelId="{660F5A87-0DF8-42AC-A7B6-D7A413720ACA}" type="sibTrans" cxnId="{7E33B44B-7857-4821-8E6A-8C0F341E6049}">
      <dgm:prSet/>
      <dgm:spPr/>
      <dgm:t>
        <a:bodyPr/>
        <a:lstStyle/>
        <a:p>
          <a:endParaRPr lang="en-US"/>
        </a:p>
      </dgm:t>
    </dgm:pt>
    <dgm:pt modelId="{1AD410A4-5726-470F-9D4D-037BB262F057}">
      <dgm:prSet/>
      <dgm:spPr/>
      <dgm:t>
        <a:bodyPr/>
        <a:lstStyle/>
        <a:p>
          <a:r>
            <a:rPr lang="en-US"/>
            <a:t>Multiple AI should be integratable.</a:t>
          </a:r>
        </a:p>
      </dgm:t>
    </dgm:pt>
    <dgm:pt modelId="{DFE8FAA4-69B9-4B86-ACA8-4557DC064AC1}" type="parTrans" cxnId="{32691FE4-21E3-45D5-A19A-5946BF7A195C}">
      <dgm:prSet/>
      <dgm:spPr/>
      <dgm:t>
        <a:bodyPr/>
        <a:lstStyle/>
        <a:p>
          <a:endParaRPr lang="en-US"/>
        </a:p>
      </dgm:t>
    </dgm:pt>
    <dgm:pt modelId="{BC16E996-D062-4FD0-9B18-86C7D62A43F2}" type="sibTrans" cxnId="{32691FE4-21E3-45D5-A19A-5946BF7A195C}">
      <dgm:prSet/>
      <dgm:spPr/>
      <dgm:t>
        <a:bodyPr/>
        <a:lstStyle/>
        <a:p>
          <a:endParaRPr lang="en-US"/>
        </a:p>
      </dgm:t>
    </dgm:pt>
    <dgm:pt modelId="{5E81ECAC-9E6C-4E42-9C25-7B12BA386420}" type="pres">
      <dgm:prSet presAssocID="{A9591518-39F0-4415-B505-5C375D4E4E61}" presName="root" presStyleCnt="0">
        <dgm:presLayoutVars>
          <dgm:dir/>
          <dgm:resizeHandles val="exact"/>
        </dgm:presLayoutVars>
      </dgm:prSet>
      <dgm:spPr/>
    </dgm:pt>
    <dgm:pt modelId="{D3F95826-17BD-4C07-87A1-95EB398EBEEC}" type="pres">
      <dgm:prSet presAssocID="{9B813680-0D1A-4E90-807D-926AF9ABE082}" presName="compNode" presStyleCnt="0"/>
      <dgm:spPr/>
    </dgm:pt>
    <dgm:pt modelId="{007B8A12-7B39-45C7-9792-2F5479696637}" type="pres">
      <dgm:prSet presAssocID="{9B813680-0D1A-4E90-807D-926AF9ABE082}" presName="bgRect" presStyleLbl="bgShp" presStyleIdx="0" presStyleCnt="3"/>
      <dgm:spPr/>
    </dgm:pt>
    <dgm:pt modelId="{5AF771BC-A321-42C1-96FF-5C247F226080}" type="pres">
      <dgm:prSet presAssocID="{9B813680-0D1A-4E90-807D-926AF9ABE0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do"/>
        </a:ext>
      </dgm:extLst>
    </dgm:pt>
    <dgm:pt modelId="{5675E1FE-19A0-4F21-8850-03BB9B792F21}" type="pres">
      <dgm:prSet presAssocID="{9B813680-0D1A-4E90-807D-926AF9ABE082}" presName="spaceRect" presStyleCnt="0"/>
      <dgm:spPr/>
    </dgm:pt>
    <dgm:pt modelId="{C20583E3-ECB2-4C69-AA95-0BAA5DCC30BA}" type="pres">
      <dgm:prSet presAssocID="{9B813680-0D1A-4E90-807D-926AF9ABE082}" presName="parTx" presStyleLbl="revTx" presStyleIdx="0" presStyleCnt="3">
        <dgm:presLayoutVars>
          <dgm:chMax val="0"/>
          <dgm:chPref val="0"/>
        </dgm:presLayoutVars>
      </dgm:prSet>
      <dgm:spPr/>
    </dgm:pt>
    <dgm:pt modelId="{7F401A1B-26C8-4A37-9812-07816009CBE5}" type="pres">
      <dgm:prSet presAssocID="{F3361136-83A0-4E5B-80C2-3E8D8334B6A7}" presName="sibTrans" presStyleCnt="0"/>
      <dgm:spPr/>
    </dgm:pt>
    <dgm:pt modelId="{7CEBE4EF-B456-431A-9D95-D25AE7AE242E}" type="pres">
      <dgm:prSet presAssocID="{E3B5EAE0-1522-49DC-BBCC-CA1A8A8C0FC5}" presName="compNode" presStyleCnt="0"/>
      <dgm:spPr/>
    </dgm:pt>
    <dgm:pt modelId="{A8D8E572-9D51-4D3F-882E-93772877A0C2}" type="pres">
      <dgm:prSet presAssocID="{E3B5EAE0-1522-49DC-BBCC-CA1A8A8C0FC5}" presName="bgRect" presStyleLbl="bgShp" presStyleIdx="1" presStyleCnt="3"/>
      <dgm:spPr/>
    </dgm:pt>
    <dgm:pt modelId="{10C26854-018C-4701-905B-0B269F469729}" type="pres">
      <dgm:prSet presAssocID="{E3B5EAE0-1522-49DC-BBCC-CA1A8A8C0F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Solid"/>
        </a:ext>
      </dgm:extLst>
    </dgm:pt>
    <dgm:pt modelId="{61A07705-8007-4949-B784-62BAA8318464}" type="pres">
      <dgm:prSet presAssocID="{E3B5EAE0-1522-49DC-BBCC-CA1A8A8C0FC5}" presName="spaceRect" presStyleCnt="0"/>
      <dgm:spPr/>
    </dgm:pt>
    <dgm:pt modelId="{B5F53D87-27FC-44B7-9263-FB1DE44FF2ED}" type="pres">
      <dgm:prSet presAssocID="{E3B5EAE0-1522-49DC-BBCC-CA1A8A8C0FC5}" presName="parTx" presStyleLbl="revTx" presStyleIdx="1" presStyleCnt="3">
        <dgm:presLayoutVars>
          <dgm:chMax val="0"/>
          <dgm:chPref val="0"/>
        </dgm:presLayoutVars>
      </dgm:prSet>
      <dgm:spPr/>
    </dgm:pt>
    <dgm:pt modelId="{145073A3-4E7D-4874-AABD-480E4A3E9B4F}" type="pres">
      <dgm:prSet presAssocID="{660F5A87-0DF8-42AC-A7B6-D7A413720ACA}" presName="sibTrans" presStyleCnt="0"/>
      <dgm:spPr/>
    </dgm:pt>
    <dgm:pt modelId="{D2538E3E-D3D4-41AA-A937-9862F9A6962E}" type="pres">
      <dgm:prSet presAssocID="{1AD410A4-5726-470F-9D4D-037BB262F057}" presName="compNode" presStyleCnt="0"/>
      <dgm:spPr/>
    </dgm:pt>
    <dgm:pt modelId="{5EDB793B-51C8-479D-BE57-6DD2A148E558}" type="pres">
      <dgm:prSet presAssocID="{1AD410A4-5726-470F-9D4D-037BB262F057}" presName="bgRect" presStyleLbl="bgShp" presStyleIdx="2" presStyleCnt="3"/>
      <dgm:spPr/>
    </dgm:pt>
    <dgm:pt modelId="{BBE23E81-CE19-4B2F-BEF8-354F239EE667}" type="pres">
      <dgm:prSet presAssocID="{1AD410A4-5726-470F-9D4D-037BB262F0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Double Quote"/>
        </a:ext>
      </dgm:extLst>
    </dgm:pt>
    <dgm:pt modelId="{93C3846A-3CCA-4390-B507-80A629153A0A}" type="pres">
      <dgm:prSet presAssocID="{1AD410A4-5726-470F-9D4D-037BB262F057}" presName="spaceRect" presStyleCnt="0"/>
      <dgm:spPr/>
    </dgm:pt>
    <dgm:pt modelId="{451D342D-0F7A-427A-B3B9-5DBE4FAA47E5}" type="pres">
      <dgm:prSet presAssocID="{1AD410A4-5726-470F-9D4D-037BB262F0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AE1B2C-5E0F-4CDE-A7D6-7B3ECB34ECC5}" srcId="{A9591518-39F0-4415-B505-5C375D4E4E61}" destId="{9B813680-0D1A-4E90-807D-926AF9ABE082}" srcOrd="0" destOrd="0" parTransId="{188FAB1B-A80A-4E5E-A798-B40EF5035EC1}" sibTransId="{F3361136-83A0-4E5B-80C2-3E8D8334B6A7}"/>
    <dgm:cxn modelId="{F7ABD932-2B79-47A6-9E75-995DE9F86348}" type="presOf" srcId="{E3B5EAE0-1522-49DC-BBCC-CA1A8A8C0FC5}" destId="{B5F53D87-27FC-44B7-9263-FB1DE44FF2ED}" srcOrd="0" destOrd="0" presId="urn:microsoft.com/office/officeart/2018/2/layout/IconVerticalSolidList"/>
    <dgm:cxn modelId="{7E33B44B-7857-4821-8E6A-8C0F341E6049}" srcId="{A9591518-39F0-4415-B505-5C375D4E4E61}" destId="{E3B5EAE0-1522-49DC-BBCC-CA1A8A8C0FC5}" srcOrd="1" destOrd="0" parTransId="{193D58FA-0AD3-4D19-8C11-F5929BBE4C79}" sibTransId="{660F5A87-0DF8-42AC-A7B6-D7A413720ACA}"/>
    <dgm:cxn modelId="{B3D62B9F-07ED-4D4B-8EF6-98736207F906}" type="presOf" srcId="{9B813680-0D1A-4E90-807D-926AF9ABE082}" destId="{C20583E3-ECB2-4C69-AA95-0BAA5DCC30BA}" srcOrd="0" destOrd="0" presId="urn:microsoft.com/office/officeart/2018/2/layout/IconVerticalSolidList"/>
    <dgm:cxn modelId="{4F48CF9F-D80A-4645-88C8-10B334BA632E}" type="presOf" srcId="{A9591518-39F0-4415-B505-5C375D4E4E61}" destId="{5E81ECAC-9E6C-4E42-9C25-7B12BA386420}" srcOrd="0" destOrd="0" presId="urn:microsoft.com/office/officeart/2018/2/layout/IconVerticalSolidList"/>
    <dgm:cxn modelId="{DAD6EFC9-93A2-436B-AF98-FB00CDAB1860}" type="presOf" srcId="{1AD410A4-5726-470F-9D4D-037BB262F057}" destId="{451D342D-0F7A-427A-B3B9-5DBE4FAA47E5}" srcOrd="0" destOrd="0" presId="urn:microsoft.com/office/officeart/2018/2/layout/IconVerticalSolidList"/>
    <dgm:cxn modelId="{32691FE4-21E3-45D5-A19A-5946BF7A195C}" srcId="{A9591518-39F0-4415-B505-5C375D4E4E61}" destId="{1AD410A4-5726-470F-9D4D-037BB262F057}" srcOrd="2" destOrd="0" parTransId="{DFE8FAA4-69B9-4B86-ACA8-4557DC064AC1}" sibTransId="{BC16E996-D062-4FD0-9B18-86C7D62A43F2}"/>
    <dgm:cxn modelId="{F95A8401-0ABF-4E91-9C42-59914FF6A7B1}" type="presParOf" srcId="{5E81ECAC-9E6C-4E42-9C25-7B12BA386420}" destId="{D3F95826-17BD-4C07-87A1-95EB398EBEEC}" srcOrd="0" destOrd="0" presId="urn:microsoft.com/office/officeart/2018/2/layout/IconVerticalSolidList"/>
    <dgm:cxn modelId="{E8BD4D00-53A6-4091-BD96-6D5C0C1688EA}" type="presParOf" srcId="{D3F95826-17BD-4C07-87A1-95EB398EBEEC}" destId="{007B8A12-7B39-45C7-9792-2F5479696637}" srcOrd="0" destOrd="0" presId="urn:microsoft.com/office/officeart/2018/2/layout/IconVerticalSolidList"/>
    <dgm:cxn modelId="{1DC82237-58ED-47CA-B605-A03EE0A6E87A}" type="presParOf" srcId="{D3F95826-17BD-4C07-87A1-95EB398EBEEC}" destId="{5AF771BC-A321-42C1-96FF-5C247F226080}" srcOrd="1" destOrd="0" presId="urn:microsoft.com/office/officeart/2018/2/layout/IconVerticalSolidList"/>
    <dgm:cxn modelId="{CF988A04-FF15-4AAA-80C3-EDBB5DCD8FFF}" type="presParOf" srcId="{D3F95826-17BD-4C07-87A1-95EB398EBEEC}" destId="{5675E1FE-19A0-4F21-8850-03BB9B792F21}" srcOrd="2" destOrd="0" presId="urn:microsoft.com/office/officeart/2018/2/layout/IconVerticalSolidList"/>
    <dgm:cxn modelId="{33A58718-09D3-4299-9257-9620F7B65A01}" type="presParOf" srcId="{D3F95826-17BD-4C07-87A1-95EB398EBEEC}" destId="{C20583E3-ECB2-4C69-AA95-0BAA5DCC30BA}" srcOrd="3" destOrd="0" presId="urn:microsoft.com/office/officeart/2018/2/layout/IconVerticalSolidList"/>
    <dgm:cxn modelId="{E454A372-BAD3-4DED-895D-DC5D23968C62}" type="presParOf" srcId="{5E81ECAC-9E6C-4E42-9C25-7B12BA386420}" destId="{7F401A1B-26C8-4A37-9812-07816009CBE5}" srcOrd="1" destOrd="0" presId="urn:microsoft.com/office/officeart/2018/2/layout/IconVerticalSolidList"/>
    <dgm:cxn modelId="{8C2B4262-D963-4146-897C-39F4618799DC}" type="presParOf" srcId="{5E81ECAC-9E6C-4E42-9C25-7B12BA386420}" destId="{7CEBE4EF-B456-431A-9D95-D25AE7AE242E}" srcOrd="2" destOrd="0" presId="urn:microsoft.com/office/officeart/2018/2/layout/IconVerticalSolidList"/>
    <dgm:cxn modelId="{AC3A8C25-9AAC-467F-8973-BB7A564C7D31}" type="presParOf" srcId="{7CEBE4EF-B456-431A-9D95-D25AE7AE242E}" destId="{A8D8E572-9D51-4D3F-882E-93772877A0C2}" srcOrd="0" destOrd="0" presId="urn:microsoft.com/office/officeart/2018/2/layout/IconVerticalSolidList"/>
    <dgm:cxn modelId="{F9347714-6AD5-4B0F-A592-74CB58AC9A8D}" type="presParOf" srcId="{7CEBE4EF-B456-431A-9D95-D25AE7AE242E}" destId="{10C26854-018C-4701-905B-0B269F469729}" srcOrd="1" destOrd="0" presId="urn:microsoft.com/office/officeart/2018/2/layout/IconVerticalSolidList"/>
    <dgm:cxn modelId="{0E97B376-56ED-4571-8C07-696C1BC9EE19}" type="presParOf" srcId="{7CEBE4EF-B456-431A-9D95-D25AE7AE242E}" destId="{61A07705-8007-4949-B784-62BAA8318464}" srcOrd="2" destOrd="0" presId="urn:microsoft.com/office/officeart/2018/2/layout/IconVerticalSolidList"/>
    <dgm:cxn modelId="{814995A0-3419-4EEC-B29D-95FF41AB24C1}" type="presParOf" srcId="{7CEBE4EF-B456-431A-9D95-D25AE7AE242E}" destId="{B5F53D87-27FC-44B7-9263-FB1DE44FF2ED}" srcOrd="3" destOrd="0" presId="urn:microsoft.com/office/officeart/2018/2/layout/IconVerticalSolidList"/>
    <dgm:cxn modelId="{B9E3B861-871C-4104-8D3F-DA23887A707B}" type="presParOf" srcId="{5E81ECAC-9E6C-4E42-9C25-7B12BA386420}" destId="{145073A3-4E7D-4874-AABD-480E4A3E9B4F}" srcOrd="3" destOrd="0" presId="urn:microsoft.com/office/officeart/2018/2/layout/IconVerticalSolidList"/>
    <dgm:cxn modelId="{FAD6C856-682B-4B2F-AB2D-0223993A8C33}" type="presParOf" srcId="{5E81ECAC-9E6C-4E42-9C25-7B12BA386420}" destId="{D2538E3E-D3D4-41AA-A937-9862F9A6962E}" srcOrd="4" destOrd="0" presId="urn:microsoft.com/office/officeart/2018/2/layout/IconVerticalSolidList"/>
    <dgm:cxn modelId="{CA0B7446-2E3D-4865-B251-70606356E9FB}" type="presParOf" srcId="{D2538E3E-D3D4-41AA-A937-9862F9A6962E}" destId="{5EDB793B-51C8-479D-BE57-6DD2A148E558}" srcOrd="0" destOrd="0" presId="urn:microsoft.com/office/officeart/2018/2/layout/IconVerticalSolidList"/>
    <dgm:cxn modelId="{89FF1C33-9F95-431A-99F9-0E346D79D711}" type="presParOf" srcId="{D2538E3E-D3D4-41AA-A937-9862F9A6962E}" destId="{BBE23E81-CE19-4B2F-BEF8-354F239EE667}" srcOrd="1" destOrd="0" presId="urn:microsoft.com/office/officeart/2018/2/layout/IconVerticalSolidList"/>
    <dgm:cxn modelId="{2C826BE4-F478-4460-B783-24D59DB9912C}" type="presParOf" srcId="{D2538E3E-D3D4-41AA-A937-9862F9A6962E}" destId="{93C3846A-3CCA-4390-B507-80A629153A0A}" srcOrd="2" destOrd="0" presId="urn:microsoft.com/office/officeart/2018/2/layout/IconVerticalSolidList"/>
    <dgm:cxn modelId="{EB5E5AEA-75E2-4B65-8678-68D8A9443BEA}" type="presParOf" srcId="{D2538E3E-D3D4-41AA-A937-9862F9A6962E}" destId="{451D342D-0F7A-427A-B3B9-5DBE4FAA47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B8A12-7B39-45C7-9792-2F5479696637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771BC-A321-42C1-96FF-5C247F226080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583E3-ECB2-4C69-AA95-0BAA5DCC30BA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addition to commands the VA should be integratable with Modern AI </a:t>
          </a:r>
        </a:p>
      </dsp:txBody>
      <dsp:txXfrm>
        <a:off x="1939533" y="717"/>
        <a:ext cx="4362067" cy="1679249"/>
      </dsp:txXfrm>
    </dsp:sp>
    <dsp:sp modelId="{A8D8E572-9D51-4D3F-882E-93772877A0C2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26854-018C-4701-905B-0B269F469729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53D87-27FC-44B7-9263-FB1DE44FF2ED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Making VA as a hybrid app  - Any time &amp; Any platform</a:t>
          </a:r>
        </a:p>
      </dsp:txBody>
      <dsp:txXfrm>
        <a:off x="1939533" y="2099779"/>
        <a:ext cx="4362067" cy="1679249"/>
      </dsp:txXfrm>
    </dsp:sp>
    <dsp:sp modelId="{5EDB793B-51C8-479D-BE57-6DD2A148E558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23E81-CE19-4B2F-BEF8-354F239EE667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D342D-0F7A-427A-B3B9-5DBE4FAA47E5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Multiple AI should be integratable.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B1AB-B7B5-7DBB-A8EC-688AE928D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1F8F7-C894-35CB-3BE9-5DF0A89AF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51DE3-143B-5939-B53B-2D157804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BFB-33D2-F247-9D7F-B3221B8EFC0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A382E-AD6F-434E-4E8C-DAF4A495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C51C-12C4-0855-8023-C86450CE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CB4F-B4B7-384F-BE15-D0E853A0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0F29-DABA-A3F6-9E18-79BA25A8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F0CB8-5624-40DF-9298-A28CE8D7F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2485B-140E-8DC0-CBC0-39B2C532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BFB-33D2-F247-9D7F-B3221B8EFC0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2A1D-39C1-DAC0-3E57-3729FD27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857E4-8F1F-8F62-DF5E-9F36778C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CB4F-B4B7-384F-BE15-D0E853A0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1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B737A-1E6F-FC6B-CFBC-81A09081F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3F4D4-FB77-7C0F-36DE-E0C0411F2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7F0E4-BE05-5109-96B5-30B02BC2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BFB-33D2-F247-9D7F-B3221B8EFC0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44F36-0917-610E-15E7-E25C76F3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5C92-5D2D-B13E-4C91-B402C60D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CB4F-B4B7-384F-BE15-D0E853A0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CB42-B48D-6359-3B75-4159AE3E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39D3-BBAB-C3BC-DE40-31F663AF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BAE5-1E6B-CB3A-514E-F29C3DDC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BFB-33D2-F247-9D7F-B3221B8EFC0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1F7B2-8C7F-214B-1AED-D8B69347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D728D-19E3-D06B-C5E7-47EC3C20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CB4F-B4B7-384F-BE15-D0E853A0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2F7A-16B6-2DCF-EB28-62A8FD21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4EDD-E25F-C594-C3EF-4BBEE659B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ECF0-D746-5A3F-CC03-D6509294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BFB-33D2-F247-9D7F-B3221B8EFC0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5AD7-3B32-AD42-1F89-7D06D1AB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0E8C8-9181-0C04-CCB2-DC2422FB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CB4F-B4B7-384F-BE15-D0E853A0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4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5116-DF15-E92F-F55E-EFC530C7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B197-B51B-DA39-FC26-709944AF5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AD084-9659-A721-0C21-940442F56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C2F02-8E62-BB26-3062-9491B188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BFB-33D2-F247-9D7F-B3221B8EFC0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32B5D-5978-F162-E71D-686AC9B0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831C3-1A3F-4987-DF61-785AF127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CB4F-B4B7-384F-BE15-D0E853A0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B112-1846-6275-E99D-192130A7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D4C35-7921-07D2-205A-FEA989EB1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EDB4B-4B2B-88B8-8792-D17275DE5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07B85-2EFC-B3E9-D89A-550B9D3BB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148A7-9C0D-4A42-B76C-0507E1800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AAD26-61A0-6E42-612A-0A9A20AD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BFB-33D2-F247-9D7F-B3221B8EFC0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009E9-18A4-AA07-ACBB-0E7DCA03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9FB32-5294-DC21-35BA-699CFAE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CB4F-B4B7-384F-BE15-D0E853A0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7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9E37-22EB-2425-8250-7884B34C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57D43-7805-36BE-AA0E-F1F24F15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BFB-33D2-F247-9D7F-B3221B8EFC0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1933F-7EB2-8EB6-5F63-7F599ACF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4D9F8-1B7A-C846-F4E2-2F1441B1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CB4F-B4B7-384F-BE15-D0E853A0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1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FAC26-AF03-B940-3177-0C9D305F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BFB-33D2-F247-9D7F-B3221B8EFC0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5A0C3-7C16-DB4F-5019-4CA72AAE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9C3B9-1BFC-634F-2669-2C73DD99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CB4F-B4B7-384F-BE15-D0E853A0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2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639E-B364-D947-3EE4-327B7866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2C96-1F8B-5B09-A4FC-0FF9FE5E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572FB-83EA-EB62-E9A9-35A35C169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AF873-5257-4EF6-D8EC-844CD93E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BFB-33D2-F247-9D7F-B3221B8EFC0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3FA04-C53D-F544-BC2A-594442A3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654EF-9E61-D026-C923-7E023CF5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CB4F-B4B7-384F-BE15-D0E853A0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0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E259-0781-7601-CFD3-D47738C4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C5665-13D5-50D6-ACF3-02D85CCC2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34F73-5179-B0BB-88BA-92736D4E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AE933-A424-EFAB-5001-61AF0D74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BFB-33D2-F247-9D7F-B3221B8EFC0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72D3A-6CF1-1A60-CCAF-8731D728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AABD0-01E4-11C2-260C-EFBA7BF0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CB4F-B4B7-384F-BE15-D0E853A0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A8DB9-253D-E797-7734-5D9ED001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4369B-1EA4-AC0C-82CE-2AC038997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79A32-C05C-FCC6-8646-9CA214956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1BFB-33D2-F247-9D7F-B3221B8EFC0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57B9-EF82-785C-2FB2-5D94A07E1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1E453-FC19-2D94-BA33-3F063A0D9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CB4F-B4B7-384F-BE15-D0E853A0E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FD73E-7275-6664-846C-4AF025B9195C}"/>
              </a:ext>
            </a:extLst>
          </p:cNvPr>
          <p:cNvSpPr txBox="1"/>
          <p:nvPr/>
        </p:nvSpPr>
        <p:spPr>
          <a:xfrm>
            <a:off x="6194716" y="739978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Combined AI voice assistant hybrid app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A person with her eyes closed and a sound wave coming out of her ear&#10;&#10;Description automatically generated">
            <a:extLst>
              <a:ext uri="{FF2B5EF4-FFF2-40B4-BE49-F238E27FC236}">
                <a16:creationId xmlns:a16="http://schemas.microsoft.com/office/drawing/2014/main" id="{25441FD2-30C9-C10E-5DC3-320ED29E1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00" r="23934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1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2759-91F0-665A-48A7-EE593D97B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8477" y="-12795"/>
            <a:ext cx="6714699" cy="225784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Problem statements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BE6B3-3CD5-428D-6DA0-4601E564D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6259" y="3187704"/>
            <a:ext cx="8958649" cy="29621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Voice assistants -  not being greatly supported by the modern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Voice assistants - only restricted to very minimal devices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Even if a modern AI is stitched along with a Voice assistant, we will be restricted with only that choice alone</a:t>
            </a:r>
          </a:p>
        </p:txBody>
      </p:sp>
    </p:spTree>
    <p:extLst>
      <p:ext uri="{BB962C8B-B14F-4D97-AF65-F5344CB8AC3E}">
        <p14:creationId xmlns:p14="http://schemas.microsoft.com/office/powerpoint/2010/main" val="346976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9154D-AC52-218F-2D16-45F6565F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Solution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29E97A-C239-C8DC-79B2-5990E5D29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04188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88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101EB-7AF5-2B1D-E634-1DD69250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Hybrid app – Solution &amp; Tech Stack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7D72-7E56-2D23-2AC4-CFF68732E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Electron JS –  MAC &amp; Windows desktop app</a:t>
            </a:r>
          </a:p>
          <a:p>
            <a:r>
              <a:rPr lang="en-US" sz="2000"/>
              <a:t>Next JS – powered by ReactJS and helps websites to have SEO</a:t>
            </a:r>
          </a:p>
          <a:p>
            <a:endParaRPr lang="en-US" sz="2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D091BF-5334-6793-5F64-F7A5BFEB4445}"/>
              </a:ext>
            </a:extLst>
          </p:cNvPr>
          <p:cNvSpPr txBox="1">
            <a:spLocks/>
          </p:cNvSpPr>
          <p:nvPr/>
        </p:nvSpPr>
        <p:spPr>
          <a:xfrm>
            <a:off x="9679077" y="3126259"/>
            <a:ext cx="2512924" cy="2797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latin typeface="+mn-lt"/>
                <a:ea typeface="+mn-ea"/>
                <a:cs typeface="+mn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876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Question mark against red wall">
            <a:extLst>
              <a:ext uri="{FF2B5EF4-FFF2-40B4-BE49-F238E27FC236}">
                <a16:creationId xmlns:a16="http://schemas.microsoft.com/office/drawing/2014/main" id="{805CBB88-E82D-A406-B73D-88C23D9E7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4" r="1" b="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5B0FF-1A2D-5302-2D0B-506B68130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 &amp; 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1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Problem statements</vt:lpstr>
      <vt:lpstr>Solution </vt:lpstr>
      <vt:lpstr>Hybrid app – Solution &amp; Tech Stack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Renush, Mahipas A</dc:creator>
  <cp:lastModifiedBy>Renush, Mahipas A</cp:lastModifiedBy>
  <cp:revision>1</cp:revision>
  <dcterms:created xsi:type="dcterms:W3CDTF">2024-03-19T06:33:01Z</dcterms:created>
  <dcterms:modified xsi:type="dcterms:W3CDTF">2024-03-20T08:12:04Z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979fc8-5559-4f19-93ee-e28ca03d7638_Enabled">
    <vt:lpwstr>true</vt:lpwstr>
  </property>
  <property fmtid="{D5CDD505-2E9C-101B-9397-08002B2CF9AE}" pid="3" name="MSIP_Label_d0979fc8-5559-4f19-93ee-e28ca03d7638_SetDate">
    <vt:lpwstr>2024-03-20T08:12:04Z</vt:lpwstr>
  </property>
  <property fmtid="{D5CDD505-2E9C-101B-9397-08002B2CF9AE}" pid="4" name="MSIP_Label_d0979fc8-5559-4f19-93ee-e28ca03d7638_Method">
    <vt:lpwstr>Privileged</vt:lpwstr>
  </property>
  <property fmtid="{D5CDD505-2E9C-101B-9397-08002B2CF9AE}" pid="5" name="MSIP_Label_d0979fc8-5559-4f19-93ee-e28ca03d7638_Name">
    <vt:lpwstr>General Business Information (G)</vt:lpwstr>
  </property>
  <property fmtid="{D5CDD505-2E9C-101B-9397-08002B2CF9AE}" pid="6" name="MSIP_Label_d0979fc8-5559-4f19-93ee-e28ca03d7638_SiteId">
    <vt:lpwstr>906aefe9-76a7-4f65-b82d-5ec20775d5aa</vt:lpwstr>
  </property>
  <property fmtid="{D5CDD505-2E9C-101B-9397-08002B2CF9AE}" pid="7" name="MSIP_Label_d0979fc8-5559-4f19-93ee-e28ca03d7638_ActionId">
    <vt:lpwstr>be88b3e8-409c-4007-aba5-b5d7cb377342</vt:lpwstr>
  </property>
  <property fmtid="{D5CDD505-2E9C-101B-9397-08002B2CF9AE}" pid="8" name="MSIP_Label_d0979fc8-5559-4f19-93ee-e28ca03d7638_ContentBits">
    <vt:lpwstr>0</vt:lpwstr>
  </property>
</Properties>
</file>