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Template</a:t>
            </a:r>
          </a:p>
        </p:txBody>
      </p:sp>
      <p:pic>
        <p:nvPicPr>
          <p:cNvPr id="3" name="Picture 2" descr="dashboard_complai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3737180" cy="21945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9280" y="109728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KPIs:</a:t>
            </a:r>
          </a:p>
          <a:p>
            <a:r>
              <a:t>- Avg Resolution Time: 48 hrs</a:t>
            </a:r>
          </a:p>
          <a:p>
            <a:r>
              <a:t>- Auto-classification Accuracy: 91%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64922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Prepared by Mahesh | Government AI/ML Case Study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