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Government AI/ML Case Study – by Mahesh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Citizen Grievance Redressal System (GovGrievanceAI)</a:t>
            </a:r>
          </a:p>
          <a:p>
            <a:r>
              <a:t>Prepared by Mahesh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Citizens submit grievances across channels; manual routing causes delays and poor accountability.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NLP classification, sentiment detection, SLA prediction, and dashboarding for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34701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routing, improved SLA compliance</a:t>
            </a:r>
          </a:p>
          <a:p>
            <a:r>
              <a:t>- Data-driven prioritization</a:t>
            </a:r>
          </a:p>
          <a:p>
            <a:r>
              <a:t>- Transparency for citizens and ministers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