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Weekly Governance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Project: GovGrievanceAI</a:t>
            </a:r>
          </a:p>
          <a:p>
            <a:r>
              <a:t>Week: W1</a:t>
            </a:r>
          </a:p>
          <a:p>
            <a:r>
              <a:t>Prepared by Mahesh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922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Prepared by Mahesh | Government AI/ML Case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Status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Milestones: On Track</a:t>
            </a:r>
          </a:p>
          <a:p>
            <a:r>
              <a:t>Risks: 2 High</a:t>
            </a:r>
          </a:p>
          <a:p>
            <a:r>
              <a:t>Escalations: None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922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Prepared by Mahesh | Government AI/ML Case Study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ingestion testing</a:t>
            </a:r>
          </a:p>
          <a:p>
            <a:r>
              <a:t>- Model baseline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922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Prepared by Mahesh | Government AI/ML Case Study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