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6382625447@gmail.com" initials="" lastIdx="1" clrIdx="0">
    <p:extLst>
      <p:ext uri="{19B8F6BF-5375-455C-9EA6-DF929625EA0E}">
        <p15:presenceInfo xmlns:p15="http://schemas.microsoft.com/office/powerpoint/2012/main" userId="888860126ee65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3T19:01:12.344" idx="1">
    <p:pos x="6696" y="1317"/>
    <p:text>Simple attendance tracker using python 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ADC-7A2D-3DDA-D441-712F3AA7B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462" y="-672374"/>
            <a:ext cx="9068586" cy="8202747"/>
          </a:xfrm>
        </p:spPr>
        <p:txBody>
          <a:bodyPr/>
          <a:lstStyle/>
          <a:p>
            <a:r>
              <a:rPr lang="en-US" dirty="0"/>
              <a:t>Simple attendance tracker using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BDF1C-E1B2-7E37-A321-339FF386C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6B6-EA49-E1F2-6106-E792E2A6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B077-BA20-5EF5-18F9-7998DE11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simple attendance tracker in Python involves managing data, user input, and basic file handling. You can use Python's built-in features or external libraries for a graphical interface. What specific aspects or functionalities would you like to discuss or get assistance .</a:t>
            </a:r>
          </a:p>
        </p:txBody>
      </p:sp>
    </p:spTree>
    <p:extLst>
      <p:ext uri="{BB962C8B-B14F-4D97-AF65-F5344CB8AC3E}">
        <p14:creationId xmlns:p14="http://schemas.microsoft.com/office/powerpoint/2010/main" val="9459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C47E-F332-FF56-F570-49D82E44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simple attendance tracker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991E-E22A-6D1C-B10C-FF1DD773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156" y="2014194"/>
            <a:ext cx="9230386" cy="19293282"/>
          </a:xfrm>
        </p:spPr>
        <p:txBody>
          <a:bodyPr/>
          <a:lstStyle/>
          <a:p>
            <a:r>
              <a:rPr lang="en-US"/>
              <a:t>Certainly! Let's describe a simple attendance tracker in words:1. **Input**: Users can enter student names one by one into the system.   2. **Mark Attendance**: A button allows the user to mark the attendance of the entered student. The system stores this information.3. **View Attendance**: Another button allows users to view the list of students who have been marked present so far.4. **Storage**: The attendance data is stored in a list or a file, keeping a record of the students present.5. **User Interface**: This could be a console-based application or a graphical user interface (GUI) depending on the preferred interaction style.6. **Feedback**: The system provides feedback to the user, confirming the successful marking of attendance or displaying the current attendance list.7. **Exit Option**: There is an option to exit the attendance tracker when the user is done.This conceptualization covers the basic functionalities of a simple attendance tracker. Actual implementation may vary based on the specific requirements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1564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79A-5D0F-C3A3-131C-EEF3B544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for simple attendance tracker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85A0-AA08-48BE-26DB-6605610A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DD0C-2912-F2E3-A72B-DB41303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-3770486"/>
            <a:ext cx="10058400" cy="1371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9D47-EB93-F205-8A24-07A2179D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78" y="-1467922"/>
            <a:ext cx="10058400" cy="21253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AttendanceTracker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self.attendance_dict</a:t>
            </a:r>
            <a:r>
              <a:rPr lang="en-US" dirty="0"/>
              <a:t> = {}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mark_attendance</a:t>
            </a:r>
            <a:r>
              <a:rPr lang="en-US" dirty="0"/>
              <a:t>(self, </a:t>
            </a:r>
            <a:r>
              <a:rPr lang="en-US" dirty="0" err="1"/>
              <a:t>student_name</a:t>
            </a:r>
            <a:r>
              <a:rPr lang="en-US" dirty="0"/>
              <a:t>):       </a:t>
            </a:r>
          </a:p>
          <a:p>
            <a:pPr marL="0" indent="0">
              <a:buNone/>
            </a:pPr>
            <a:r>
              <a:rPr lang="en-US" dirty="0"/>
              <a:t>     if </a:t>
            </a:r>
            <a:r>
              <a:rPr lang="en-US" dirty="0" err="1"/>
              <a:t>student_name</a:t>
            </a:r>
            <a:r>
              <a:rPr lang="en-US" dirty="0"/>
              <a:t> in </a:t>
            </a:r>
            <a:r>
              <a:rPr lang="en-US" dirty="0" err="1"/>
              <a:t>self.attendance_dict</a:t>
            </a:r>
            <a:r>
              <a:rPr lang="en-US" dirty="0"/>
              <a:t>:          </a:t>
            </a:r>
          </a:p>
          <a:p>
            <a:pPr marL="0" indent="0">
              <a:buNone/>
            </a:pPr>
            <a:r>
              <a:rPr lang="en-US" dirty="0"/>
              <a:t>       print(f"{</a:t>
            </a:r>
            <a:r>
              <a:rPr lang="en-US" dirty="0" err="1"/>
              <a:t>student_name</a:t>
            </a:r>
            <a:r>
              <a:rPr lang="en-US" dirty="0"/>
              <a:t>} is already marked present.")        </a:t>
            </a:r>
          </a:p>
          <a:p>
            <a:pPr marL="0" indent="0">
              <a:buNone/>
            </a:pPr>
            <a:r>
              <a:rPr lang="en-US" dirty="0"/>
              <a:t>    else:   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self.attendance_dict</a:t>
            </a:r>
            <a:r>
              <a:rPr lang="en-US" dirty="0"/>
              <a:t>[</a:t>
            </a:r>
            <a:r>
              <a:rPr lang="en-US" dirty="0" err="1"/>
              <a:t>student_name</a:t>
            </a:r>
            <a:r>
              <a:rPr lang="en-US" dirty="0"/>
              <a:t>] = True            </a:t>
            </a:r>
          </a:p>
          <a:p>
            <a:pPr marL="0" indent="0">
              <a:buNone/>
            </a:pPr>
            <a:r>
              <a:rPr lang="en-US" dirty="0"/>
              <a:t>       print(f"{</a:t>
            </a:r>
            <a:r>
              <a:rPr lang="en-US" dirty="0" err="1"/>
              <a:t>student_name</a:t>
            </a:r>
            <a:r>
              <a:rPr lang="en-US" dirty="0"/>
              <a:t>} marked present.")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display_attendance</a:t>
            </a:r>
            <a:r>
              <a:rPr lang="en-US" dirty="0"/>
              <a:t>(self):        </a:t>
            </a:r>
          </a:p>
          <a:p>
            <a:pPr marL="0" indent="0">
              <a:buNone/>
            </a:pPr>
            <a:r>
              <a:rPr lang="en-US" dirty="0"/>
              <a:t>       print("\</a:t>
            </a:r>
            <a:r>
              <a:rPr lang="en-US" dirty="0" err="1"/>
              <a:t>nAttendance</a:t>
            </a:r>
            <a:r>
              <a:rPr lang="en-US" dirty="0"/>
              <a:t>:")      </a:t>
            </a:r>
          </a:p>
          <a:p>
            <a:pPr marL="0" indent="0">
              <a:buNone/>
            </a:pPr>
            <a:r>
              <a:rPr lang="en-US" dirty="0"/>
              <a:t>       for student, present in </a:t>
            </a:r>
            <a:r>
              <a:rPr lang="en-US" dirty="0" err="1"/>
              <a:t>self.attendance_dict.items</a:t>
            </a:r>
            <a:r>
              <a:rPr lang="en-US" dirty="0"/>
              <a:t>():         </a:t>
            </a:r>
          </a:p>
          <a:p>
            <a:pPr marL="0" indent="0">
              <a:buNone/>
            </a:pPr>
            <a:r>
              <a:rPr lang="en-US" dirty="0"/>
              <a:t>          status = "Present" if present else "Absent"            </a:t>
            </a:r>
          </a:p>
          <a:p>
            <a:pPr marL="0" indent="0">
              <a:buNone/>
            </a:pPr>
            <a:r>
              <a:rPr lang="en-US" dirty="0"/>
              <a:t>          print(f"{student}: {status}")</a:t>
            </a:r>
          </a:p>
          <a:p>
            <a:pPr marL="0" indent="0">
              <a:buNone/>
            </a:pPr>
            <a:r>
              <a:rPr lang="en-US" dirty="0"/>
              <a:t># Example usage:</a:t>
            </a:r>
          </a:p>
          <a:p>
            <a:pPr marL="0" indent="0">
              <a:buNone/>
            </a:pPr>
            <a:r>
              <a:rPr lang="en-US" dirty="0" err="1"/>
              <a:t>attendance_tracker</a:t>
            </a:r>
            <a:r>
              <a:rPr lang="en-US" dirty="0"/>
              <a:t> = </a:t>
            </a:r>
            <a:r>
              <a:rPr lang="en-US" dirty="0" err="1"/>
              <a:t>AttendanceTracker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attendance_tracker.mark_attendance</a:t>
            </a:r>
            <a:r>
              <a:rPr lang="en-US" dirty="0"/>
              <a:t>("John Doe“)</a:t>
            </a:r>
          </a:p>
          <a:p>
            <a:pPr marL="0" indent="0">
              <a:buNone/>
            </a:pPr>
            <a:r>
              <a:rPr lang="en-US" dirty="0" err="1"/>
              <a:t>attendance_tracker.mark_attendance</a:t>
            </a:r>
            <a:r>
              <a:rPr lang="en-US" dirty="0"/>
              <a:t>("Jane Doe”) </a:t>
            </a:r>
            <a:r>
              <a:rPr lang="en-US" dirty="0" err="1"/>
              <a:t>attendance_tracker.mark_attendance</a:t>
            </a:r>
            <a:r>
              <a:rPr lang="en-US" dirty="0"/>
              <a:t>("John Doe")  </a:t>
            </a:r>
          </a:p>
          <a:p>
            <a:pPr marL="0" indent="0">
              <a:buNone/>
            </a:pPr>
            <a:r>
              <a:rPr lang="en-US" dirty="0"/>
              <a:t># Already marked present</a:t>
            </a:r>
          </a:p>
          <a:p>
            <a:pPr marL="0" indent="0">
              <a:buNone/>
            </a:pPr>
            <a:r>
              <a:rPr lang="en-US" dirty="0" err="1"/>
              <a:t>attendance_tracker.display_attendance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360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15A-AAC1-F230-D919-24DF2EC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Output for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A88D-87D1-FE49-C77B-F4CAE4D0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4D98-83F6-1DB3-BDD8-15E19F90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1C66-7C80-3CF9-64E1-748FEA41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Doe marked present.</a:t>
            </a:r>
          </a:p>
          <a:p>
            <a:pPr marL="0" indent="0">
              <a:buNone/>
            </a:pPr>
            <a:r>
              <a:rPr lang="en-US" dirty="0"/>
              <a:t>Jane Doe marked present.</a:t>
            </a:r>
          </a:p>
          <a:p>
            <a:pPr marL="0" indent="0">
              <a:buNone/>
            </a:pPr>
            <a:r>
              <a:rPr lang="en-US" dirty="0"/>
              <a:t>John Doe is already marked 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Attendance:</a:t>
            </a:r>
          </a:p>
          <a:p>
            <a:pPr marL="0" indent="0">
              <a:buNone/>
            </a:pPr>
            <a:r>
              <a:rPr lang="en-US" dirty="0"/>
              <a:t>John Doe: Present</a:t>
            </a:r>
          </a:p>
          <a:p>
            <a:pPr marL="0" indent="0">
              <a:buNone/>
            </a:pPr>
            <a:r>
              <a:rPr lang="en-US" dirty="0"/>
              <a:t>Jane Doe</a:t>
            </a:r>
            <a:r>
              <a:rPr lang="en-US"/>
              <a:t>: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</vt:lpstr>
      <vt:lpstr>Simple attendance tracker using python </vt:lpstr>
      <vt:lpstr>Introduction </vt:lpstr>
      <vt:lpstr>Example for simple attendance tracker </vt:lpstr>
      <vt:lpstr>Code for simple attendance tracker using python </vt:lpstr>
      <vt:lpstr>PowerPoint Presentation</vt:lpstr>
      <vt:lpstr>Output for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attendance tracker using python </dc:title>
  <dc:creator>a6382625447@gmail.com</dc:creator>
  <cp:lastModifiedBy>a6382625447@gmail.com</cp:lastModifiedBy>
  <cp:revision>1</cp:revision>
  <dcterms:created xsi:type="dcterms:W3CDTF">2024-01-03T13:30:37Z</dcterms:created>
  <dcterms:modified xsi:type="dcterms:W3CDTF">2024-01-03T14:49:26Z</dcterms:modified>
</cp:coreProperties>
</file>