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4"/>
  </p:notesMasterIdLst>
  <p:sldIdLst>
    <p:sldId id="399" r:id="rId3"/>
    <p:sldId id="415" r:id="rId4"/>
    <p:sldId id="414" r:id="rId5"/>
    <p:sldId id="413" r:id="rId6"/>
    <p:sldId id="416" r:id="rId7"/>
    <p:sldId id="417" r:id="rId8"/>
    <p:sldId id="418" r:id="rId9"/>
    <p:sldId id="419" r:id="rId10"/>
    <p:sldId id="420" r:id="rId11"/>
    <p:sldId id="410" r:id="rId12"/>
    <p:sldId id="4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endParaRPr lang="en-US" dirty="0"/>
          </a:p>
        </p:txBody>
      </p:sp>
      <p:sp>
        <p:nvSpPr>
          <p:cNvPr id="3" name="Subtitle 2"/>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grpSp>
        <p:nvGrpSpPr>
          <p:cNvPr id="16" name="Group 15"/>
          <p:cNvGrpSpPr/>
          <p:nvPr userDrawn="1"/>
        </p:nvGrpSpPr>
        <p:grpSpPr>
          <a:xfrm>
            <a:off x="855739" y="3736017"/>
            <a:ext cx="4949109" cy="147360"/>
            <a:chOff x="3862913" y="5584851"/>
            <a:chExt cx="3422601" cy="147360"/>
          </a:xfrm>
        </p:grpSpPr>
        <p:sp>
          <p:nvSpPr>
            <p:cNvPr id="17" name="Rectangle 16"/>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endParaRPr lang="en-US"/>
          </a:p>
        </p:txBody>
      </p:sp>
      <p:sp>
        <p:nvSpPr>
          <p:cNvPr id="3" name="Text Placeholder 2"/>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Slide Number Placeholder 11"/>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1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endParaRPr lang="en-US" dirty="0"/>
          </a:p>
        </p:txBody>
      </p:sp>
      <p:sp>
        <p:nvSpPr>
          <p:cNvPr id="35" name="Picture Placeholder 34"/>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1" name="Text Placeholder 39"/>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Text Placeholder 39"/>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3" name="Text Placeholder 39"/>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4" name="Text Placeholder 39"/>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5" name="Text Placeholder 39"/>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6" name="Text Placeholder 39"/>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7" name="Text Placeholder 39"/>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endParaRPr lang="en-US" dirty="0"/>
          </a:p>
        </p:txBody>
      </p:sp>
      <p:sp>
        <p:nvSpPr>
          <p:cNvPr id="29" name="Picture Placeholder 28"/>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1" name="Text Placeholder 39"/>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Text Placeholder 39"/>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3" name="Text Placeholder 39"/>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4" name="Text Placeholder 39"/>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5" name="Text Placeholder 39"/>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6" name="Text Placeholder 39"/>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7" name="Text Placeholder 39"/>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4" name="Triangle 2"/>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33816 w 5047402"/>
              <a:gd name="connsiteY0-98" fmla="*/ 3234353 h 4544470"/>
              <a:gd name="connsiteX1-99" fmla="*/ 2953052 w 5047402"/>
              <a:gd name="connsiteY1-100" fmla="*/ 25473 h 4544470"/>
              <a:gd name="connsiteX2-101" fmla="*/ 4949909 w 5047402"/>
              <a:gd name="connsiteY2-102" fmla="*/ 4389385 h 4544470"/>
              <a:gd name="connsiteX3-103" fmla="*/ 33816 w 5047402"/>
              <a:gd name="connsiteY3-104" fmla="*/ 3234353 h 4544470"/>
              <a:gd name="connsiteX0-105" fmla="*/ 51952 w 5065538"/>
              <a:gd name="connsiteY0-106" fmla="*/ 3240171 h 4628936"/>
              <a:gd name="connsiteX1-107" fmla="*/ 2971188 w 5065538"/>
              <a:gd name="connsiteY1-108" fmla="*/ 31291 h 4628936"/>
              <a:gd name="connsiteX2-109" fmla="*/ 4968045 w 5065538"/>
              <a:gd name="connsiteY2-110" fmla="*/ 4395203 h 4628936"/>
              <a:gd name="connsiteX3-111" fmla="*/ 51952 w 5065538"/>
              <a:gd name="connsiteY3-112" fmla="*/ 3240171 h 4628936"/>
              <a:gd name="connsiteX0-113" fmla="*/ 51952 w 5393218"/>
              <a:gd name="connsiteY0-114" fmla="*/ 3240171 h 5081380"/>
              <a:gd name="connsiteX1-115" fmla="*/ 2971188 w 5393218"/>
              <a:gd name="connsiteY1-116" fmla="*/ 31291 h 5081380"/>
              <a:gd name="connsiteX2-117" fmla="*/ 4968045 w 5393218"/>
              <a:gd name="connsiteY2-118" fmla="*/ 4395203 h 5081380"/>
              <a:gd name="connsiteX3-119" fmla="*/ 51952 w 5393218"/>
              <a:gd name="connsiteY3-120" fmla="*/ 3240171 h 5081380"/>
              <a:gd name="connsiteX0-121" fmla="*/ 21176 w 5076250"/>
              <a:gd name="connsiteY0-122" fmla="*/ 3171600 h 4476643"/>
              <a:gd name="connsiteX1-123" fmla="*/ 3281878 w 5076250"/>
              <a:gd name="connsiteY1-124" fmla="*/ 25924 h 4476643"/>
              <a:gd name="connsiteX2-125" fmla="*/ 4937269 w 5076250"/>
              <a:gd name="connsiteY2-126" fmla="*/ 4326632 h 4476643"/>
              <a:gd name="connsiteX3-127" fmla="*/ 21176 w 5076250"/>
              <a:gd name="connsiteY3-128" fmla="*/ 3171600 h 4476643"/>
              <a:gd name="connsiteX0-129" fmla="*/ 21176 w 5399462"/>
              <a:gd name="connsiteY0-130" fmla="*/ 3171600 h 4810123"/>
              <a:gd name="connsiteX1-131" fmla="*/ 3281878 w 5399462"/>
              <a:gd name="connsiteY1-132" fmla="*/ 25924 h 4810123"/>
              <a:gd name="connsiteX2-133" fmla="*/ 4937269 w 5399462"/>
              <a:gd name="connsiteY2-134" fmla="*/ 4326632 h 4810123"/>
              <a:gd name="connsiteX3-135" fmla="*/ 21176 w 5399462"/>
              <a:gd name="connsiteY3-136" fmla="*/ 3171600 h 4810123"/>
            </a:gdLst>
            <a:ahLst/>
            <a:cxnLst>
              <a:cxn ang="0">
                <a:pos x="connsiteX0-1" y="connsiteY0-2"/>
              </a:cxn>
              <a:cxn ang="0">
                <a:pos x="connsiteX1-3" y="connsiteY1-4"/>
              </a:cxn>
              <a:cxn ang="0">
                <a:pos x="connsiteX2-5" y="connsiteY2-6"/>
              </a:cxn>
              <a:cxn ang="0">
                <a:pos x="connsiteX3-7" y="connsiteY3-8"/>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0 w 1850046"/>
              <a:gd name="connsiteY0-2" fmla="*/ 843743 h 1768766"/>
              <a:gd name="connsiteX1-3" fmla="*/ 925023 w 1850046"/>
              <a:gd name="connsiteY1-4" fmla="*/ 0 h 1768766"/>
              <a:gd name="connsiteX2-5" fmla="*/ 1850046 w 1850046"/>
              <a:gd name="connsiteY2-6" fmla="*/ 843743 h 1768766"/>
              <a:gd name="connsiteX3-7" fmla="*/ 925023 w 1850046"/>
              <a:gd name="connsiteY3-8" fmla="*/ 1768766 h 1768766"/>
              <a:gd name="connsiteX4-9" fmla="*/ 0 w 1850046"/>
              <a:gd name="connsiteY4-10" fmla="*/ 843743 h 1768766"/>
              <a:gd name="connsiteX0-11" fmla="*/ 5 w 1850051"/>
              <a:gd name="connsiteY0-12" fmla="*/ 843743 h 1657006"/>
              <a:gd name="connsiteX1-13" fmla="*/ 925028 w 1850051"/>
              <a:gd name="connsiteY1-14" fmla="*/ 0 h 1657006"/>
              <a:gd name="connsiteX2-15" fmla="*/ 1850051 w 1850051"/>
              <a:gd name="connsiteY2-16" fmla="*/ 843743 h 1657006"/>
              <a:gd name="connsiteX3-17" fmla="*/ 935188 w 1850051"/>
              <a:gd name="connsiteY3-18" fmla="*/ 1657006 h 1657006"/>
              <a:gd name="connsiteX4-19" fmla="*/ 5 w 1850051"/>
              <a:gd name="connsiteY4-20" fmla="*/ 843743 h 1657006"/>
              <a:gd name="connsiteX0-21" fmla="*/ 2 w 1971968"/>
              <a:gd name="connsiteY0-22" fmla="*/ 843743 h 1657006"/>
              <a:gd name="connsiteX1-23" fmla="*/ 1046945 w 1971968"/>
              <a:gd name="connsiteY1-24" fmla="*/ 0 h 1657006"/>
              <a:gd name="connsiteX2-25" fmla="*/ 1971968 w 1971968"/>
              <a:gd name="connsiteY2-26" fmla="*/ 843743 h 1657006"/>
              <a:gd name="connsiteX3-27" fmla="*/ 1057105 w 1971968"/>
              <a:gd name="connsiteY3-28" fmla="*/ 1657006 h 1657006"/>
              <a:gd name="connsiteX4-29" fmla="*/ 2 w 1971968"/>
              <a:gd name="connsiteY4-30" fmla="*/ 843743 h 1657006"/>
              <a:gd name="connsiteX0-31" fmla="*/ 142 w 1972108"/>
              <a:gd name="connsiteY0-32" fmla="*/ 843743 h 1657006"/>
              <a:gd name="connsiteX1-33" fmla="*/ 1047085 w 1972108"/>
              <a:gd name="connsiteY1-34" fmla="*/ 0 h 1657006"/>
              <a:gd name="connsiteX2-35" fmla="*/ 1972108 w 1972108"/>
              <a:gd name="connsiteY2-36" fmla="*/ 843743 h 1657006"/>
              <a:gd name="connsiteX3-37" fmla="*/ 1057245 w 1972108"/>
              <a:gd name="connsiteY3-38" fmla="*/ 1657006 h 1657006"/>
              <a:gd name="connsiteX4-39" fmla="*/ 142 w 1972108"/>
              <a:gd name="connsiteY4-40" fmla="*/ 843743 h 1657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4" name="Text Placeholder 39"/>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5" name="Text Placeholder 39"/>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6" name="Text Placeholder 39"/>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7" name="Text Placeholder 39"/>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8" name="Text Placeholder 39"/>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9" name="Text Placeholder 39"/>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60" name="Text Placeholder 39"/>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73" name="Picture Placeholder 72"/>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2" name="Freeform: Shape 21"/>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1" name="Content Placeholder 5"/>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2" name="Title 31"/>
          <p:cNvSpPr>
            <a:spLocks noGrp="1"/>
          </p:cNvSpPr>
          <p:nvPr>
            <p:ph type="title"/>
          </p:nvPr>
        </p:nvSpPr>
        <p:spPr/>
        <p:txBody>
          <a:bodyPr>
            <a:noAutofit/>
          </a:bodyPr>
          <a:lstStyle>
            <a:lvl1pPr algn="ctr">
              <a:defRPr sz="4800"/>
            </a:lvl1p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endParaRPr lang="en-US" dirty="0"/>
          </a:p>
        </p:txBody>
      </p:sp>
      <p:sp>
        <p:nvSpPr>
          <p:cNvPr id="3" name="Text Placeholder 2"/>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4" name="Picture Placeholder 13"/>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endParaRPr lang="en-US" dirty="0"/>
          </a:p>
        </p:txBody>
      </p:sp>
      <p:sp>
        <p:nvSpPr>
          <p:cNvPr id="35" name="Picture Placeholder 34"/>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p:cNvGrpSpPr/>
          <p:nvPr userDrawn="1"/>
        </p:nvGrpSpPr>
        <p:grpSpPr>
          <a:xfrm>
            <a:off x="817336" y="3049989"/>
            <a:ext cx="3422601" cy="147360"/>
            <a:chOff x="3862913" y="5584851"/>
            <a:chExt cx="3422601" cy="147360"/>
          </a:xfrm>
        </p:grpSpPr>
        <p:sp>
          <p:nvSpPr>
            <p:cNvPr id="11" name="Rectangle 10"/>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a:p>
            <a:pPr lvl="1"/>
            <a:r>
              <a:rPr lang="en-US" dirty="0"/>
              <a:t>Second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endParaRPr lang="en-US" dirty="0"/>
          </a:p>
        </p:txBody>
      </p:sp>
      <p:sp>
        <p:nvSpPr>
          <p:cNvPr id="3" name="Content Placeholder 2"/>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Freeform: Shape 17"/>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15" name="Text Placeholder 14"/>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6" name="Text Placeholder 15"/>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7" name="Text Placeholder 16"/>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8" name="Text Placeholder 17"/>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9" name="Text Placeholder 18"/>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0" name="Text Placeholder 19"/>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2" name="Text Placeholder 21"/>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3" name="Text Placeholder 21"/>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4" name="Text Placeholder 21"/>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5" name="Text Placeholder 21"/>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6" name="Text Placeholder 21"/>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7" name="Text Placeholder 21"/>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8" name="Text Placeholder 21"/>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3" name="Text Placeholder 87"/>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4" name="Text Placeholder 87"/>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5" name="Text Placeholder 87"/>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6" name="Text Placeholder 87"/>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7" name="Text Placeholder 87"/>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 name="Text Placeholder 87"/>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9" name="Text Placeholder 87"/>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9" name="Text Placeholder 8"/>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13" name="Text Placeholder 12"/>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21" name="Text Placeholder 20"/>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1" name="Text Placeholder 30"/>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2" name="Text Placeholder 31"/>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3" name="Text Placeholder 32"/>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4" name="Text Placeholder 33"/>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5" name="Text Placeholder 34"/>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6" name="Text Placeholder 35"/>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Picture Placeholder 41"/>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8" name="Triangle 2"/>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24802 w 5064988"/>
              <a:gd name="connsiteY0-98" fmla="*/ 3102785 h 4402324"/>
              <a:gd name="connsiteX1-99" fmla="*/ 3175317 w 5064988"/>
              <a:gd name="connsiteY1-100" fmla="*/ 26435 h 4402324"/>
              <a:gd name="connsiteX2-101" fmla="*/ 4940895 w 5064988"/>
              <a:gd name="connsiteY2-102" fmla="*/ 4257817 h 4402324"/>
              <a:gd name="connsiteX3-103" fmla="*/ 24802 w 5064988"/>
              <a:gd name="connsiteY3-104" fmla="*/ 3102785 h 4402324"/>
              <a:gd name="connsiteX0-105" fmla="*/ 176394 w 5216580"/>
              <a:gd name="connsiteY0-106" fmla="*/ 3115981 h 4583471"/>
              <a:gd name="connsiteX1-107" fmla="*/ 3326909 w 5216580"/>
              <a:gd name="connsiteY1-108" fmla="*/ 39631 h 4583471"/>
              <a:gd name="connsiteX2-109" fmla="*/ 5092487 w 5216580"/>
              <a:gd name="connsiteY2-110" fmla="*/ 4271013 h 4583471"/>
              <a:gd name="connsiteX3-111" fmla="*/ 176394 w 5216580"/>
              <a:gd name="connsiteY3-112" fmla="*/ 3115981 h 4583471"/>
              <a:gd name="connsiteX0-113" fmla="*/ 15210 w 4678213"/>
              <a:gd name="connsiteY0-114" fmla="*/ 3101798 h 3799725"/>
              <a:gd name="connsiteX1-115" fmla="*/ 3165725 w 4678213"/>
              <a:gd name="connsiteY1-116" fmla="*/ 25448 h 3799725"/>
              <a:gd name="connsiteX2-117" fmla="*/ 4516292 w 4678213"/>
              <a:gd name="connsiteY2-118" fmla="*/ 3559583 h 3799725"/>
              <a:gd name="connsiteX3-119" fmla="*/ 15210 w 4678213"/>
              <a:gd name="connsiteY3-120" fmla="*/ 3101798 h 3799725"/>
              <a:gd name="connsiteX0-121" fmla="*/ 15210 w 5235277"/>
              <a:gd name="connsiteY0-122" fmla="*/ 3101798 h 4322047"/>
              <a:gd name="connsiteX1-123" fmla="*/ 3165725 w 5235277"/>
              <a:gd name="connsiteY1-124" fmla="*/ 25448 h 4322047"/>
              <a:gd name="connsiteX2-125" fmla="*/ 4516292 w 5235277"/>
              <a:gd name="connsiteY2-126" fmla="*/ 3559583 h 4322047"/>
              <a:gd name="connsiteX3-127" fmla="*/ 15210 w 5235277"/>
              <a:gd name="connsiteY3-128" fmla="*/ 3101798 h 4322047"/>
              <a:gd name="connsiteX0-129" fmla="*/ 26802 w 5246869"/>
              <a:gd name="connsiteY0-130" fmla="*/ 3104602 h 4397353"/>
              <a:gd name="connsiteX1-131" fmla="*/ 3177317 w 5246869"/>
              <a:gd name="connsiteY1-132" fmla="*/ 28252 h 4397353"/>
              <a:gd name="connsiteX2-133" fmla="*/ 4527884 w 5246869"/>
              <a:gd name="connsiteY2-134" fmla="*/ 3562387 h 4397353"/>
              <a:gd name="connsiteX3-135" fmla="*/ 26802 w 5246869"/>
              <a:gd name="connsiteY3-136" fmla="*/ 3104602 h 4397353"/>
              <a:gd name="connsiteX0-137" fmla="*/ 46594 w 5266661"/>
              <a:gd name="connsiteY0-138" fmla="*/ 3111058 h 4547804"/>
              <a:gd name="connsiteX1-139" fmla="*/ 3197109 w 5266661"/>
              <a:gd name="connsiteY1-140" fmla="*/ 34708 h 4547804"/>
              <a:gd name="connsiteX2-141" fmla="*/ 4547676 w 5266661"/>
              <a:gd name="connsiteY2-142" fmla="*/ 3568843 h 4547804"/>
              <a:gd name="connsiteX3-143" fmla="*/ 46594 w 5266661"/>
              <a:gd name="connsiteY3-144" fmla="*/ 3111058 h 4547804"/>
            </a:gdLst>
            <a:ahLst/>
            <a:cxnLst>
              <a:cxn ang="0">
                <a:pos x="connsiteX0-1" y="connsiteY0-2"/>
              </a:cxn>
              <a:cxn ang="0">
                <a:pos x="connsiteX1-3" y="connsiteY1-4"/>
              </a:cxn>
              <a:cxn ang="0">
                <a:pos x="connsiteX2-5" y="connsiteY2-6"/>
              </a:cxn>
              <a:cxn ang="0">
                <a:pos x="connsiteX3-7" y="connsiteY3-8"/>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p:cNvGrpSpPr/>
          <p:nvPr userDrawn="1"/>
        </p:nvGrpSpPr>
        <p:grpSpPr>
          <a:xfrm>
            <a:off x="6675146" y="3793035"/>
            <a:ext cx="4398604" cy="130784"/>
            <a:chOff x="3862913" y="5584851"/>
            <a:chExt cx="3422601" cy="153845"/>
          </a:xfrm>
        </p:grpSpPr>
        <p:sp>
          <p:nvSpPr>
            <p:cNvPr id="21" name="Rectangle 20"/>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endParaRPr lang="en-US"/>
          </a:p>
        </p:txBody>
      </p:sp>
      <p:sp>
        <p:nvSpPr>
          <p:cNvPr id="9" name="Triangle 2"/>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21" name="Slide Number Placeholder 20"/>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1" fmla="*/ 1772637 w 2146359"/>
              <a:gd name="connsiteY0-2" fmla="*/ 0 h 1800706"/>
              <a:gd name="connsiteX1-3" fmla="*/ 1874163 w 2146359"/>
              <a:gd name="connsiteY1-4" fmla="*/ 53531 h 1800706"/>
              <a:gd name="connsiteX2-5" fmla="*/ 2110427 w 2146359"/>
              <a:gd name="connsiteY2-6" fmla="*/ 287988 h 1800706"/>
              <a:gd name="connsiteX3-7" fmla="*/ 1444651 w 2146359"/>
              <a:gd name="connsiteY3-8" fmla="*/ 1744615 h 1800706"/>
              <a:gd name="connsiteX4-9" fmla="*/ 25986 w 2146359"/>
              <a:gd name="connsiteY4-10" fmla="*/ 1140999 h 1800706"/>
              <a:gd name="connsiteX5-11" fmla="*/ 383281 w 2146359"/>
              <a:gd name="connsiteY5-12" fmla="*/ 18248 h 1800706"/>
              <a:gd name="connsiteX6-13" fmla="*/ 398864 w 2146359"/>
              <a:gd name="connsiteY6-14" fmla="*/ 0 h 1800706"/>
              <a:gd name="connsiteX7" fmla="*/ 1864077 w 2146359"/>
              <a:gd name="connsiteY7" fmla="*/ 91440 h 1800706"/>
              <a:gd name="connsiteX0-15" fmla="*/ 1772637 w 2146359"/>
              <a:gd name="connsiteY0-16" fmla="*/ 0 h 1800706"/>
              <a:gd name="connsiteX1-17" fmla="*/ 1874163 w 2146359"/>
              <a:gd name="connsiteY1-18" fmla="*/ 53531 h 1800706"/>
              <a:gd name="connsiteX2-19" fmla="*/ 2110427 w 2146359"/>
              <a:gd name="connsiteY2-20" fmla="*/ 287988 h 1800706"/>
              <a:gd name="connsiteX3-21" fmla="*/ 1444651 w 2146359"/>
              <a:gd name="connsiteY3-22" fmla="*/ 1744615 h 1800706"/>
              <a:gd name="connsiteX4-23" fmla="*/ 25986 w 2146359"/>
              <a:gd name="connsiteY4-24" fmla="*/ 1140999 h 1800706"/>
              <a:gd name="connsiteX5-25" fmla="*/ 383281 w 2146359"/>
              <a:gd name="connsiteY5-26" fmla="*/ 18248 h 1800706"/>
              <a:gd name="connsiteX6-27" fmla="*/ 398864 w 2146359"/>
              <a:gd name="connsiteY6-28" fmla="*/ 0 h 1800706"/>
              <a:gd name="connsiteX0-29" fmla="*/ 1772637 w 2146359"/>
              <a:gd name="connsiteY0-30" fmla="*/ 0 h 1800706"/>
              <a:gd name="connsiteX1-31" fmla="*/ 1874163 w 2146359"/>
              <a:gd name="connsiteY1-32" fmla="*/ 53531 h 1800706"/>
              <a:gd name="connsiteX2-33" fmla="*/ 2110427 w 2146359"/>
              <a:gd name="connsiteY2-34" fmla="*/ 287988 h 1800706"/>
              <a:gd name="connsiteX3-35" fmla="*/ 1444651 w 2146359"/>
              <a:gd name="connsiteY3-36" fmla="*/ 1744615 h 1800706"/>
              <a:gd name="connsiteX4-37" fmla="*/ 25986 w 2146359"/>
              <a:gd name="connsiteY4-38" fmla="*/ 1140999 h 1800706"/>
              <a:gd name="connsiteX5-39" fmla="*/ 383281 w 2146359"/>
              <a:gd name="connsiteY5-40" fmla="*/ 18248 h 1800706"/>
              <a:gd name="connsiteX0-41" fmla="*/ 1777935 w 2151657"/>
              <a:gd name="connsiteY0-42" fmla="*/ 0 h 1800706"/>
              <a:gd name="connsiteX1-43" fmla="*/ 1879461 w 2151657"/>
              <a:gd name="connsiteY1-44" fmla="*/ 53531 h 1800706"/>
              <a:gd name="connsiteX2-45" fmla="*/ 2115725 w 2151657"/>
              <a:gd name="connsiteY2-46" fmla="*/ 287988 h 1800706"/>
              <a:gd name="connsiteX3-47" fmla="*/ 1449949 w 2151657"/>
              <a:gd name="connsiteY3-48" fmla="*/ 1744615 h 1800706"/>
              <a:gd name="connsiteX4-49" fmla="*/ 31284 w 2151657"/>
              <a:gd name="connsiteY4-50" fmla="*/ 1140999 h 1800706"/>
              <a:gd name="connsiteX5-51" fmla="*/ 335239 w 2151657"/>
              <a:gd name="connsiteY5-52" fmla="*/ 94448 h 1800706"/>
              <a:gd name="connsiteX0-53" fmla="*/ 1879461 w 2151657"/>
              <a:gd name="connsiteY0-54" fmla="*/ 0 h 1747175"/>
              <a:gd name="connsiteX1-55" fmla="*/ 2115725 w 2151657"/>
              <a:gd name="connsiteY1-56" fmla="*/ 234457 h 1747175"/>
              <a:gd name="connsiteX2-57" fmla="*/ 1449949 w 2151657"/>
              <a:gd name="connsiteY2-58" fmla="*/ 1691084 h 1747175"/>
              <a:gd name="connsiteX3-59" fmla="*/ 31284 w 2151657"/>
              <a:gd name="connsiteY3-60" fmla="*/ 1087468 h 1747175"/>
              <a:gd name="connsiteX4-61" fmla="*/ 335239 w 2151657"/>
              <a:gd name="connsiteY4-62" fmla="*/ 40917 h 174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endParaRPr lang="en-US"/>
          </a:p>
        </p:txBody>
      </p:sp>
      <p:sp>
        <p:nvSpPr>
          <p:cNvPr id="20" name="Text Placeholder 19"/>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endParaRPr lang="en-US" dirty="0"/>
          </a:p>
        </p:txBody>
      </p:sp>
      <p:sp>
        <p:nvSpPr>
          <p:cNvPr id="22" name="Text Placeholder 21"/>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endParaRPr lang="en-US" dirty="0"/>
          </a:p>
        </p:txBody>
      </p:sp>
      <p:sp>
        <p:nvSpPr>
          <p:cNvPr id="23" name="Text Placeholder 21"/>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endParaRPr lang="en-US"/>
          </a:p>
        </p:txBody>
      </p:sp>
      <p:sp>
        <p:nvSpPr>
          <p:cNvPr id="7" name="Content Placeholder 6"/>
          <p:cNvSpPr>
            <a:spLocks noGrp="1"/>
          </p:cNvSpPr>
          <p:nvPr>
            <p:ph sz="quarter" idx="13"/>
          </p:nvPr>
        </p:nvSpPr>
        <p:spPr>
          <a:xfrm>
            <a:off x="906780" y="1837944"/>
            <a:ext cx="10378440" cy="3904488"/>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47" name="Text Placeholder 39"/>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8" name="Text Placeholder 39"/>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9" name="Text Placeholder 39"/>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0" name="Text Placeholder 39"/>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1" name="Text Placeholder 39"/>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2" name="Text Placeholder 39"/>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3" name="Text Placeholder 39"/>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4" name="Text Placeholder 39"/>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5" name="Text Placeholder 39"/>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6" name="Text Placeholder 39"/>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cxnSp>
        <p:nvCxnSpPr>
          <p:cNvPr id="58" name="Straight Connector 57"/>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8" name="Text Placeholder 87"/>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7" name="Text Placeholder 86"/>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6" name="Text Placeholder 85"/>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5" name="Text Placeholder 84"/>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glow rad="63500">
                    <a:schemeClr val="accent4">
                      <a:satMod val="175000"/>
                      <a:alpha val="40000"/>
                    </a:schemeClr>
                  </a:glow>
                  <a:outerShdw blurRad="60007" dir="2000400" sy="-30000" kx="-800400" algn="bl" rotWithShape="0">
                    <a:prstClr val="black">
                      <a:alpha val="20000"/>
                    </a:prstClr>
                  </a:outerShdw>
                </a:effectLst>
              </a:rPr>
              <a:t>Notes Sharing Web Application</a:t>
            </a:r>
            <a:endParaRPr lang="en-US" dirty="0">
              <a:ln w="22225">
                <a:solidFill>
                  <a:schemeClr val="accent2"/>
                </a:solidFill>
                <a:prstDash val="solid"/>
              </a:ln>
              <a:solidFill>
                <a:schemeClr val="accent2">
                  <a:lumMod val="40000"/>
                  <a:lumOff val="60000"/>
                </a:schemeClr>
              </a:solidFill>
              <a:effectLst>
                <a:glow rad="63500">
                  <a:schemeClr val="accent4">
                    <a:satMod val="175000"/>
                    <a:alpha val="40000"/>
                  </a:schemeClr>
                </a:glow>
                <a:outerShdw blurRad="60007" dir="2000400" sy="-30000" kx="-800400" algn="bl" rotWithShape="0">
                  <a:prstClr val="black">
                    <a:alpha val="20000"/>
                  </a:prstClr>
                </a:outerShdw>
              </a:effectLst>
            </a:endParaRPr>
          </a:p>
        </p:txBody>
      </p:sp>
      <p:sp>
        <p:nvSpPr>
          <p:cNvPr id="3" name="Subtitle 2"/>
          <p:cNvSpPr>
            <a:spLocks noGrp="1"/>
          </p:cNvSpPr>
          <p:nvPr>
            <p:ph type="subTitle" idx="1"/>
          </p:nvPr>
        </p:nvSpPr>
        <p:spPr/>
        <p:txBody>
          <a:bodyPr/>
          <a:lstStyle/>
          <a:p>
            <a:r>
              <a:rPr lang="en-US" dirty="0">
                <a:gradFill>
                  <a:gsLst>
                    <a:gs pos="0">
                      <a:srgbClr val="14CD68"/>
                    </a:gs>
                    <a:gs pos="100000">
                      <a:srgbClr val="0B6E38"/>
                    </a:gs>
                  </a:gsLst>
                  <a:lin scaled="0"/>
                </a:gradFill>
              </a:rPr>
              <a:t>Submitted by</a:t>
            </a:r>
            <a:endParaRPr lang="en-US" dirty="0">
              <a:gradFill>
                <a:gsLst>
                  <a:gs pos="0">
                    <a:srgbClr val="14CD68"/>
                  </a:gs>
                  <a:gs pos="100000">
                    <a:srgbClr val="0B6E38"/>
                  </a:gs>
                </a:gsLst>
                <a:lin scaled="0"/>
              </a:gradFill>
            </a:endParaRPr>
          </a:p>
          <a:p>
            <a:endParaRPr lang="en-US" dirty="0"/>
          </a:p>
          <a:p>
            <a:endParaRPr lang="en-US" dirty="0"/>
          </a:p>
        </p:txBody>
      </p:sp>
      <p:sp>
        <p:nvSpPr>
          <p:cNvPr id="17" name="Text Placeholder 16"/>
          <p:cNvSpPr>
            <a:spLocks noGrp="1"/>
          </p:cNvSpPr>
          <p:nvPr>
            <p:ph type="body" sz="quarter" idx="22"/>
          </p:nvPr>
        </p:nvSpPr>
        <p:spPr/>
        <p:txBody>
          <a:bodyPr/>
          <a:lstStyle/>
          <a:p>
            <a:pPr>
              <a:lnSpc>
                <a:spcPct val="150000"/>
              </a:lnSpc>
            </a:pPr>
            <a:r>
              <a:rPr lang="en-US" sz="2000" dirty="0"/>
              <a:t>GUDA OBULA MAHIDAR REDDY</a:t>
            </a:r>
            <a:endParaRPr lang="en-US" sz="2000" dirty="0"/>
          </a:p>
          <a:p>
            <a:pPr>
              <a:lnSpc>
                <a:spcPct val="150000"/>
              </a:lnSpc>
            </a:pPr>
            <a:r>
              <a:rPr lang="en-US" sz="2000"/>
              <a:t>720921244019</a:t>
            </a:r>
            <a:endParaRPr lang="en-US" sz="2000" dirty="0"/>
          </a:p>
          <a:p>
            <a:pPr>
              <a:lnSpc>
                <a:spcPct val="150000"/>
              </a:lnSpc>
            </a:pPr>
            <a:r>
              <a:rPr lang="en-US" sz="2000" dirty="0"/>
              <a:t>JCT College of Engineering &amp; Technology -Coimbatore</a:t>
            </a:r>
            <a:endParaRPr lang="en-US" sz="2000" dirty="0"/>
          </a:p>
          <a:p>
            <a:pPr>
              <a:lnSpc>
                <a:spcPct val="150000"/>
              </a:lnSpc>
            </a:pPr>
            <a:endParaRPr lang="en-US" sz="2000" dirty="0"/>
          </a:p>
        </p:txBody>
      </p:sp>
      <p:pic>
        <p:nvPicPr>
          <p:cNvPr id="102" name="Picture 101"/>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a:noFill/>
        </p:spPr>
      </p:pic>
      <p:pic>
        <p:nvPicPr>
          <p:cNvPr id="6" name="Picture 5"/>
          <p:cNvPicPr>
            <a:picLocks noChangeAspect="1"/>
          </p:cNvPicPr>
          <p:nvPr/>
        </p:nvPicPr>
        <p:blipFill>
          <a:blip r:embed="rId3"/>
          <a:stretch>
            <a:fillRect/>
          </a:stretch>
        </p:blipFill>
        <p:spPr>
          <a:xfrm>
            <a:off x="6734175" y="0"/>
            <a:ext cx="532066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86" y="280946"/>
            <a:ext cx="4535424" cy="1325880"/>
          </a:xfrm>
        </p:spPr>
        <p:txBody>
          <a:bodyPr/>
          <a:lstStyle/>
          <a:p>
            <a:r>
              <a:rPr lang="en-US" dirty="0"/>
              <a:t>Conclusion</a:t>
            </a:r>
            <a:endParaRPr lang="en-US" dirty="0"/>
          </a:p>
        </p:txBody>
      </p:sp>
      <p:pic>
        <p:nvPicPr>
          <p:cNvPr id="7" name="Picture Placeholder 6"/>
          <p:cNvPicPr>
            <a:picLocks noGrp="1" noChangeAspect="1"/>
          </p:cNvPicPr>
          <p:nvPr>
            <p:ph type="pic" sz="quarter" idx="10"/>
          </p:nvPr>
        </p:nvPicPr>
        <p:blipFill>
          <a:blip r:embed="rId1"/>
          <a:srcRect l="1934" r="1934"/>
          <a:stretch>
            <a:fillRect/>
          </a:stretch>
        </p:blipFill>
        <p:spPr/>
      </p:pic>
      <p:sp>
        <p:nvSpPr>
          <p:cNvPr id="11" name="Rectangle 3"/>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4A09A9-5501-47C1-A89A-A340965A2BE2}" type="slidenum">
              <a:rPr lang="en-US" smtClean="0"/>
            </a:fld>
            <a:endParaRPr lang="en-US" dirty="0"/>
          </a:p>
        </p:txBody>
      </p:sp>
      <p:sp>
        <p:nvSpPr>
          <p:cNvPr id="4" name="Title 1"/>
          <p:cNvSpPr txBox="1"/>
          <p:nvPr/>
        </p:nvSpPr>
        <p:spPr>
          <a:xfrm>
            <a:off x="3539907" y="258089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latin typeface="Arial Black" panose="020B0A04020102020204" charset="0"/>
                <a:cs typeface="Arial Black" panose="020B0A04020102020204" charset="0"/>
              </a:rPr>
              <a:t>Thank you</a:t>
            </a:r>
            <a:endParaRPr lang="en-US"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p:cNvSpPr txBox="1"/>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endParaRPr lang="en-US" sz="3200" dirty="0"/>
          </a:p>
          <a:p>
            <a:pPr>
              <a:lnSpc>
                <a:spcPct val="150000"/>
              </a:lnSpc>
            </a:pPr>
            <a:r>
              <a:rPr lang="en-US" sz="3200" dirty="0"/>
              <a:t>Key Features</a:t>
            </a:r>
            <a:endParaRPr lang="en-US" sz="3200" dirty="0"/>
          </a:p>
          <a:p>
            <a:pPr>
              <a:lnSpc>
                <a:spcPct val="150000"/>
              </a:lnSpc>
            </a:pPr>
            <a:r>
              <a:rPr lang="en-US" sz="3200" dirty="0"/>
              <a:t>User Interface</a:t>
            </a:r>
            <a:endParaRPr lang="en-US" sz="3200" dirty="0"/>
          </a:p>
          <a:p>
            <a:pPr>
              <a:lnSpc>
                <a:spcPct val="150000"/>
              </a:lnSpc>
            </a:pPr>
            <a:r>
              <a:rPr lang="en-US" sz="3200" dirty="0"/>
              <a:t>Use Cases</a:t>
            </a:r>
            <a:endParaRPr lang="en-US" sz="3200" dirty="0"/>
          </a:p>
          <a:p>
            <a:pPr>
              <a:lnSpc>
                <a:spcPct val="150000"/>
              </a:lnSpc>
            </a:pPr>
            <a:r>
              <a:rPr lang="en-US" sz="3200" dirty="0"/>
              <a:t>Conclusion</a:t>
            </a:r>
            <a:endParaRPr lang="en-US" sz="3200" dirty="0"/>
          </a:p>
          <a:p>
            <a:pPr>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97666" y="113024"/>
            <a:ext cx="12279389" cy="1325563"/>
          </a:xfrm>
        </p:spPr>
        <p:txBody>
          <a:bodyPr/>
          <a:lstStyle/>
          <a:p>
            <a:r>
              <a:rPr lang="en-US" sz="4000" b="1" i="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öhne"/>
              </a:rPr>
              <a:t>Introduction to a Notes Sharing Web Application</a:t>
            </a:r>
            <a:endParaRPr lang="en-US" sz="4000" b="1" i="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öhne"/>
            </a:endParaRPr>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Arial Narrow" panose="020B0606020202030204" charset="0"/>
                <a:cs typeface="Arial Narrow" panose="020B0606020202030204" charset="0"/>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endParaRPr lang="en-US" b="1" i="0" dirty="0">
              <a:solidFill>
                <a:srgbClr val="0D0D0D"/>
              </a:solidFill>
              <a:effectLst/>
              <a:latin typeface="Arial Narrow" panose="020B0606020202030204" charset="0"/>
              <a:cs typeface="Arial Narrow" panose="020B0606020202030204" charset="0"/>
            </a:endParaRPr>
          </a:p>
          <a:p>
            <a:pPr algn="just"/>
            <a:endParaRPr lang="en-US" sz="2400" b="1" i="0" dirty="0">
              <a:solidFill>
                <a:srgbClr val="0D0D0D"/>
              </a:solidFill>
              <a:effectLst/>
              <a:latin typeface="Arial Narrow" panose="020B0606020202030204" charset="0"/>
              <a:cs typeface="Arial Narrow" panose="020B0606020202030204" charset="0"/>
            </a:endParaRPr>
          </a:p>
        </p:txBody>
      </p:sp>
      <p:sp>
        <p:nvSpPr>
          <p:cNvPr id="35" name="Text Placeholder 71"/>
          <p:cNvSpPr txBox="1"/>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Arial Narrow" panose="020B0606020202030204" charset="0"/>
                <a:cs typeface="Arial Narrow" panose="020B0606020202030204" charset="0"/>
              </a:rPr>
              <a:t>Importance:</a:t>
            </a:r>
            <a:endParaRPr lang="en-US" b="1" i="0" dirty="0">
              <a:solidFill>
                <a:srgbClr val="0D0D0D"/>
              </a:solidFill>
              <a:effectLst/>
              <a:latin typeface="Arial Narrow" panose="020B0606020202030204" charset="0"/>
              <a:cs typeface="Arial Narrow" panose="020B0606020202030204" charset="0"/>
            </a:endParaRPr>
          </a:p>
          <a:p>
            <a:pPr algn="just"/>
            <a:r>
              <a:rPr lang="en-US" b="1" i="0" dirty="0">
                <a:solidFill>
                  <a:srgbClr val="0D0D0D"/>
                </a:solidFill>
                <a:effectLst/>
                <a:latin typeface="Arial Narrow" panose="020B0606020202030204" charset="0"/>
                <a:cs typeface="Arial Narrow" panose="020B0606020202030204" charset="0"/>
              </a:rPr>
              <a:t>                      The importance of a Notes Sharing Web Application lies in its ability to facilitate seamless collaboration, streamline information sharing, and promote organization and </a:t>
            </a:r>
            <a:r>
              <a:rPr lang="en-US" b="1" i="0" dirty="0" err="1">
                <a:solidFill>
                  <a:srgbClr val="0D0D0D"/>
                </a:solidFill>
                <a:effectLst/>
                <a:latin typeface="Arial Narrow" panose="020B0606020202030204" charset="0"/>
                <a:cs typeface="Arial Narrow" panose="020B0606020202030204" charset="0"/>
              </a:rPr>
              <a:t>productivity.This</a:t>
            </a:r>
            <a:r>
              <a:rPr lang="en-US" b="1" i="0" dirty="0">
                <a:solidFill>
                  <a:srgbClr val="0D0D0D"/>
                </a:solidFill>
                <a:effectLst/>
                <a:latin typeface="Arial Narrow" panose="020B0606020202030204" charset="0"/>
                <a:cs typeface="Arial Narrow" panose="020B0606020202030204" charset="0"/>
              </a:rPr>
              <a:t> technology empowers users to access their notes anytime, anywhere, fostering flexibility and accessibility. Overall, a Notes Sharing Web Application is a valuable tool for optimizing efficiency and maximizing the impact of shared knowledge and ideas</a:t>
            </a:r>
            <a:endParaRPr lang="en-US" b="1" i="0" dirty="0">
              <a:solidFill>
                <a:srgbClr val="0D0D0D"/>
              </a:solidFill>
              <a:effectLst/>
              <a:latin typeface="Arial Narrow" panose="020B0606020202030204" charset="0"/>
              <a:cs typeface="Arial Narrow" panose="020B0606020202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p:cNvPicPr>
            <a:picLocks noGrp="1" noChangeAspect="1"/>
          </p:cNvPicPr>
          <p:nvPr>
            <p:ph type="pic" sz="quarter" idx="23"/>
          </p:nvPr>
        </p:nvPicPr>
        <p:blipFill rotWithShape="1">
          <a:blip r:embed="rId1"/>
          <a:srcRect/>
          <a:stretch>
            <a:fillRect/>
          </a:stretch>
        </p:blipFill>
        <p:spPr>
          <a:xfrm>
            <a:off x="1497823" y="1965928"/>
            <a:ext cx="685800" cy="685800"/>
          </a:xfrm>
        </p:spPr>
      </p:pic>
      <p:sp>
        <p:nvSpPr>
          <p:cNvPr id="2" name="Text Placeholder 1"/>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The application provides an intuitive interface for users to easily create, edit, and organize their notes. It should be accessible across various devices and operating systems.</a:t>
            </a:r>
            <a:endParaRPr lang="en-US" dirty="0">
              <a:latin typeface="Arial Rounded MT Bold" panose="020F0704030504030204" charset="0"/>
              <a:cs typeface="Arial Rounded MT Bold" panose="020F0704030504030204" charset="0"/>
            </a:endParaRPr>
          </a:p>
        </p:txBody>
      </p:sp>
      <p:sp>
        <p:nvSpPr>
          <p:cNvPr id="6" name="Text Placeholder 5"/>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A robust search feature enables users to quickly find relevant notes based on keywords or tags, even within large collections of notes</a:t>
            </a:r>
            <a:endParaRPr lang="en-US" dirty="0">
              <a:latin typeface="Arial Rounded MT Bold" panose="020F0704030504030204" charset="0"/>
              <a:cs typeface="Arial Rounded MT Bold" panose="020F0704030504030204" charset="0"/>
            </a:endParaRPr>
          </a:p>
        </p:txBody>
      </p:sp>
      <p:sp>
        <p:nvSpPr>
          <p:cNvPr id="8" name="Text Placeholder 7"/>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Users have control over the visibility and accessibility of their notes. They can set permissions to determine who can view, edit, or comment on their content, ensuring privacy and security.</a:t>
            </a:r>
            <a:endParaRPr lang="en-US" dirty="0">
              <a:latin typeface="Arial Rounded MT Bold" panose="020F0704030504030204" charset="0"/>
              <a:cs typeface="Arial Rounded MT Bold" panose="020F0704030504030204" charset="0"/>
            </a:endParaRPr>
          </a:p>
        </p:txBody>
      </p:sp>
      <p:sp>
        <p:nvSpPr>
          <p:cNvPr id="10" name="Text Placeholder 9"/>
          <p:cNvSpPr>
            <a:spLocks noGrp="1"/>
          </p:cNvSpPr>
          <p:nvPr>
            <p:ph type="body" sz="quarter" idx="20"/>
          </p:nvPr>
        </p:nvSpPr>
        <p:spPr>
          <a:xfrm>
            <a:off x="9245770" y="1613448"/>
            <a:ext cx="2695165" cy="1444540"/>
          </a:xfrm>
        </p:spPr>
        <p:txBody>
          <a:bodyPr/>
          <a:lstStyle/>
          <a:p>
            <a:pPr lvl="0"/>
            <a:r>
              <a:rPr lang="en-US" dirty="0"/>
              <a:t>  Admin Panel</a:t>
            </a:r>
            <a:endParaRPr lang="en-US" dirty="0"/>
          </a:p>
        </p:txBody>
      </p:sp>
      <p:sp>
        <p:nvSpPr>
          <p:cNvPr id="9" name="Text Placeholder 8"/>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The admin panel for adding notes in a Notes Sharing Web Application offers administrators the ability to create, edit, and manage notes on behalf of users</a:t>
            </a:r>
            <a:endParaRPr lang="en-US" dirty="0">
              <a:latin typeface="Arial Rounded MT Bold" panose="020F0704030504030204" charset="0"/>
              <a:cs typeface="Arial Rounded MT Bold" panose="020F0704030504030204" charset="0"/>
            </a:endParaRPr>
          </a:p>
        </p:txBody>
      </p:sp>
      <p:sp>
        <p:nvSpPr>
          <p:cNvPr id="82" name="Footer Placeholder 81"/>
          <p:cNvSpPr>
            <a:spLocks noGrp="1"/>
          </p:cNvSpPr>
          <p:nvPr>
            <p:ph type="ftr" sz="quarter" idx="11"/>
          </p:nvPr>
        </p:nvSpPr>
        <p:spPr/>
        <p:txBody>
          <a:bodyPr/>
          <a:lstStyle/>
          <a:p>
            <a:r>
              <a:rPr lang="en-US" dirty="0"/>
              <a:t>Contoso grand opening event</a:t>
            </a:r>
            <a:endParaRPr lang="en-US" dirty="0"/>
          </a:p>
        </p:txBody>
      </p:sp>
      <p:sp>
        <p:nvSpPr>
          <p:cNvPr id="14" name="Title 70"/>
          <p:cNvSpPr>
            <a:spLocks noGrp="1"/>
          </p:cNvSpPr>
          <p:nvPr>
            <p:ph type="title"/>
          </p:nvPr>
        </p:nvSpPr>
        <p:spPr>
          <a:xfrm>
            <a:off x="97666" y="113024"/>
            <a:ext cx="12279389" cy="1325563"/>
          </a:xfrm>
        </p:spPr>
        <p:txBody>
          <a:bodyPr/>
          <a:lstStyle/>
          <a:p>
            <a:r>
              <a:rPr lang="en-US" sz="4000" b="1" i="0" dirty="0">
                <a:solidFill>
                  <a:srgbClr val="0D0D0D"/>
                </a:solidFill>
                <a:effectLst/>
                <a:latin typeface="Arial Black" panose="020B0A04020102020204" charset="0"/>
                <a:cs typeface="Arial Black" panose="020B0A04020102020204" charset="0"/>
              </a:rPr>
              <a:t>Key Features</a:t>
            </a:r>
            <a:endParaRPr lang="en-US" sz="4000" b="1" i="0" dirty="0">
              <a:solidFill>
                <a:srgbClr val="0D0D0D"/>
              </a:solidFill>
              <a:effectLst/>
              <a:latin typeface="Arial Black" panose="020B0A04020102020204" charset="0"/>
              <a:cs typeface="Arial Black" panose="020B0A04020102020204" charset="0"/>
            </a:endParaRPr>
          </a:p>
        </p:txBody>
      </p:sp>
      <p:pic>
        <p:nvPicPr>
          <p:cNvPr id="26" name="Picture Placeholder 25"/>
          <p:cNvPicPr>
            <a:picLocks noGrp="1" noChangeAspect="1"/>
          </p:cNvPicPr>
          <p:nvPr>
            <p:ph type="pic" sz="quarter" idx="24"/>
          </p:nvPr>
        </p:nvPicPr>
        <p:blipFill>
          <a:blip r:embed="rId2"/>
          <a:srcRect l="15258" r="15258"/>
          <a:stretch>
            <a:fillRect/>
          </a:stretch>
        </p:blipFill>
        <p:spPr>
          <a:xfrm>
            <a:off x="4630243" y="2125155"/>
            <a:ext cx="518658" cy="390642"/>
          </a:xfrm>
        </p:spPr>
      </p:pic>
      <p:pic>
        <p:nvPicPr>
          <p:cNvPr id="30" name="Picture Placeholder 29"/>
          <p:cNvPicPr>
            <a:picLocks noGrp="1" noChangeAspect="1"/>
          </p:cNvPicPr>
          <p:nvPr>
            <p:ph type="pic" sz="quarter" idx="25"/>
          </p:nvPr>
        </p:nvPicPr>
        <p:blipFill>
          <a:blip r:embed="rId3"/>
          <a:srcRect l="11053" r="11053"/>
          <a:stretch>
            <a:fillRect/>
          </a:stretch>
        </p:blipFill>
        <p:spPr>
          <a:xfrm>
            <a:off x="7381080" y="1837727"/>
            <a:ext cx="685800" cy="685800"/>
          </a:xfrm>
        </p:spPr>
      </p:pic>
      <p:pic>
        <p:nvPicPr>
          <p:cNvPr id="34" name="Picture Placeholder 33"/>
          <p:cNvPicPr>
            <a:picLocks noGrp="1" noChangeAspect="1"/>
          </p:cNvPicPr>
          <p:nvPr>
            <p:ph type="pic" sz="quarter" idx="26"/>
          </p:nvPr>
        </p:nvPicPr>
        <p:blipFill>
          <a:blip r:embed="rId4"/>
          <a:srcRect l="9563" r="9563"/>
          <a:stretch>
            <a:fillRect/>
          </a:stretch>
        </p:blipFill>
        <p:spPr>
          <a:xfrm>
            <a:off x="10414905" y="1965928"/>
            <a:ext cx="514430" cy="549869"/>
          </a:xfrm>
        </p:spPr>
      </p:pic>
      <p:sp>
        <p:nvSpPr>
          <p:cNvPr id="3" name="Text Box 2"/>
          <p:cNvSpPr txBox="1"/>
          <p:nvPr/>
        </p:nvSpPr>
        <p:spPr>
          <a:xfrm>
            <a:off x="4208780" y="497840"/>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p:cNvSpPr txBox="1"/>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p:cNvPicPr>
            <a:picLocks noChangeAspect="1"/>
          </p:cNvPicPr>
          <p:nvPr/>
        </p:nvPicPr>
        <p:blipFill>
          <a:blip r:embed="rId1"/>
          <a:stretch>
            <a:fillRect/>
          </a:stretch>
        </p:blipFill>
        <p:spPr>
          <a:xfrm>
            <a:off x="642257" y="863286"/>
            <a:ext cx="10907486" cy="54821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89872" y="418193"/>
            <a:ext cx="11612256" cy="60216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37457" y="568178"/>
            <a:ext cx="11451772" cy="5721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24543" y="409575"/>
            <a:ext cx="11342914" cy="6038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p:cNvSpPr>
            <a:spLocks noGrp="1"/>
          </p:cNvSpPr>
          <p:nvPr>
            <p:ph type="sldNum" sz="quarter" idx="12"/>
          </p:nvPr>
        </p:nvSpPr>
        <p:spPr>
          <a:xfrm>
            <a:off x="11493726" y="6232422"/>
            <a:ext cx="350913" cy="338960"/>
          </a:xfrm>
        </p:spPr>
        <p:txBody>
          <a:bodyPr/>
          <a:lstStyle/>
          <a:p>
            <a:fld id="{294A09A9-5501-47C1-A89A-A340965A2BE2}" type="slidenum">
              <a:rPr lang="en-US" smtClean="0"/>
            </a:fld>
            <a:endParaRPr lang="en-US" dirty="0"/>
          </a:p>
        </p:txBody>
      </p:sp>
      <p:sp>
        <p:nvSpPr>
          <p:cNvPr id="2" name="Text Placeholder 71"/>
          <p:cNvSpPr txBox="1"/>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p:cNvSpPr txBox="1"/>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endParaRPr lang="en-US" b="0" i="0" dirty="0">
              <a:solidFill>
                <a:srgbClr val="0D0D0D"/>
              </a:solidFill>
              <a:effectLst/>
              <a:latin typeface="Söhne"/>
            </a:endParaRPr>
          </a:p>
          <a:p>
            <a:br>
              <a:rPr lang="en-US" dirty="0"/>
            </a:br>
            <a:endParaRPr lang="en-US" dirty="0">
              <a:latin typeface="Source Sans Pro Light" panose="020B04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x m l   v e r s i o n = " 1 . 0 " ? > < c t : c o n t e n t T y p e S c h e m a   c t : _ = " "   m a : _ = " "   m a : c o n t e n t T y p e N a m e = " D o c u m e n t "   m a : c o n t e n t T y p e I D = " 0 x 0 1 0 1 0 0 7 9 F 1 1 1 E D 3 5 F 8 C C 4 7 9 4 4 9 6 0 9 E 8 A 0 9 2 3 A 6 "   m a : c o n t e n t T y p e V e r s i o n = " 2 4 "   m a : c o n t e n t T y p e D e s c r i p t i o n = " C r e a t e   a   n e w   d o c u m e n t . "   m a : c o n t e n t T y p e S c o p e = " "   m a : v e r s i o n I D = " 2 d 7 1 4 a 3 2 9 6 d f 1 4 e b a 7 a 1 0 0 b b 6 6 5 4 4 3 c a "   x m l n s : c t = " h t t p : / / s c h e m a s . m i c r o s o f t . c o m / o f f i c e / 2 0 0 6 / m e t a d a t a / c o n t e n t T y p e "   x m l n s : m a = " h t t p : / / s c h e m a s . m i c r o s o f t . c o m / o f f i c e / 2 0 0 6 / m e t a d a t a / p r o p e r t i e s / m e t a A t t r i b u t e s " >  
 < x s d : s c h e m a   t a r g e t N a m e s p a c e = " h t t p : / / s c h e m a s . m i c r o s o f t . c o m / o f f i c e / 2 0 0 6 / m e t a d a t a / p r o p e r t i e s "   m a : r o o t = " t r u e "   m a : f i e l d s I D = " 4 9 5 4 9 b f 4 5 b f b b f b 6 c f f e d 5 2 7 3 8 0 e 7 7 e 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EF64662-CC57-4897-90B9-1BAC0C42BA05}">
  <ds:schemaRefs/>
</ds:datastoreItem>
</file>

<file path=customXml/itemProps2.xml><?xml version="1.0" encoding="utf-8"?>
<ds:datastoreItem xmlns:ds="http://schemas.openxmlformats.org/officeDocument/2006/customXml" ds:itemID="{F391028E-DEF5-459A-B514-A1C7DB43A21E}">
  <ds:schemaRefs/>
</ds:datastoreItem>
</file>

<file path=customXml/itemProps3.xml><?xml version="1.0" encoding="utf-8"?>
<ds:datastoreItem xmlns:ds="http://schemas.openxmlformats.org/officeDocument/2006/customXml" ds:itemID="{8EE0EC9F-72A1-401F-8DF2-E1E814AFC501}">
  <ds:schemaRefs/>
</ds:datastoreItem>
</file>

<file path=docProps/app.xml><?xml version="1.0" encoding="utf-8"?>
<Properties xmlns="http://schemas.openxmlformats.org/officeDocument/2006/extended-properties" xmlns:vt="http://schemas.openxmlformats.org/officeDocument/2006/docPropsVTypes">
  <TotalTime>0</TotalTime>
  <Words>3586</Words>
  <Application>WPS Presentation</Application>
  <PresentationFormat>Widescreen</PresentationFormat>
  <Paragraphs>72</Paragraphs>
  <Slides>11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vt:i4>
      </vt:variant>
    </vt:vector>
  </HeadingPairs>
  <TitlesOfParts>
    <vt:vector size="30" baseType="lpstr">
      <vt:lpstr>Arial</vt:lpstr>
      <vt:lpstr>SimSun</vt:lpstr>
      <vt:lpstr>Wingdings</vt:lpstr>
      <vt:lpstr>Source Sans Pro</vt:lpstr>
      <vt:lpstr>Söhne</vt:lpstr>
      <vt:lpstr>Segoe Print</vt:lpstr>
      <vt:lpstr>Source Sans Pro Light</vt:lpstr>
      <vt:lpstr>Yu Gothic UI Semilight</vt:lpstr>
      <vt:lpstr>Abadi</vt:lpstr>
      <vt:lpstr>Microsoft YaHei</vt:lpstr>
      <vt:lpstr>Arial Unicode MS</vt:lpstr>
      <vt:lpstr>Calibri</vt:lpstr>
      <vt:lpstr>Arial Rounded MT Bold</vt:lpstr>
      <vt:lpstr>Arial Narrow</vt:lpstr>
      <vt:lpstr>Arial Black</vt:lpstr>
      <vt:lpstr>Agency FB</vt:lpstr>
      <vt:lpstr>Algerian</vt:lpstr>
      <vt:lpstr>Bahnschrift</vt:lpstr>
      <vt:lpstr>Office Theme</vt:lpstr>
      <vt:lpstr>Notes Sharing Web Application</vt:lpstr>
      <vt:lpstr>PowerPoint 演示文稿</vt:lpstr>
      <vt:lpstr>Introduction to a Notes Sharing Web Application</vt:lpstr>
      <vt:lpstr>Key Features</vt:lpstr>
      <vt:lpstr>PowerPoint 演示文稿</vt:lpstr>
      <vt:lpstr>PowerPoint 演示文稿</vt:lpstr>
      <vt:lpstr>PowerPoint 演示文稿</vt:lpstr>
      <vt:lpstr>PowerPoint 演示文稿</vt:lpstr>
      <vt:lpstr>Use Cases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cp:revision>
  <dcterms:created xsi:type="dcterms:W3CDTF">2022-09-12T05:33:00Z</dcterms:created>
  <dcterms:modified xsi:type="dcterms:W3CDTF">2024-04-07T19:42:01Z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2A12B6EF225544EDB472DABBD4FB4DCF_12</vt:lpwstr>
  </property>
  <property fmtid="{D5CDD505-2E9C-101B-9397-08002B2CF9AE}" pid="4" name="KSOProductBuildVer">
    <vt:lpwstr>1033-12.2.0.13472</vt:lpwstr>
  </property>
</Properties>
</file>