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3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58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Mahideep</a:t>
            </a:r>
            <a:r>
              <a:rPr lang="en-US" altLang="en-IN" sz="32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Kadiyam</a:t>
            </a:r>
            <a:endParaRPr lang="en-US" altLang="en-IN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6555641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Enhanced_Security_Posture: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24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71873"/>
            <a:ext cx="7252452" cy="42050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625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SimSun</vt:lpstr>
      <vt:lpstr>Arial</vt:lpstr>
      <vt:lpstr>Arial,Sans-Serif</vt:lpstr>
      <vt:lpstr>Calibri</vt:lpstr>
      <vt:lpstr>Times New Roman</vt:lpstr>
      <vt:lpstr>Trebuchet MS</vt:lpstr>
      <vt:lpstr>Wingdings</vt:lpstr>
      <vt:lpstr>Blue Waves</vt:lpstr>
      <vt:lpstr>Mahideep Kadiyam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KMP</cp:lastModifiedBy>
  <cp:revision>35</cp:revision>
  <dcterms:created xsi:type="dcterms:W3CDTF">2024-06-03T05:48:00Z</dcterms:created>
  <dcterms:modified xsi:type="dcterms:W3CDTF">2024-06-23T12:51:16Z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