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97" r:id="rId4"/>
    <p:sldId id="322" r:id="rId5"/>
    <p:sldId id="329" r:id="rId6"/>
    <p:sldId id="300" r:id="rId7"/>
    <p:sldId id="325" r:id="rId8"/>
    <p:sldId id="326" r:id="rId9"/>
    <p:sldId id="301" r:id="rId10"/>
    <p:sldId id="323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28" r:id="rId19"/>
    <p:sldId id="327" r:id="rId20"/>
    <p:sldId id="324" r:id="rId21"/>
    <p:sldId id="310" r:id="rId22"/>
    <p:sldId id="296" r:id="rId2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5B364-2905-41D3-8BB5-5A4CF4681C35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82A538-55D2-4C09-A693-D0B401F40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837" y="1669473"/>
            <a:ext cx="10280341" cy="175952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Chapter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147" y="4000048"/>
            <a:ext cx="9725891" cy="94560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Driven Fundamentals </a:t>
            </a:r>
          </a:p>
        </p:txBody>
      </p:sp>
    </p:spTree>
    <p:extLst>
      <p:ext uri="{BB962C8B-B14F-4D97-AF65-F5344CB8AC3E}">
        <p14:creationId xmlns:p14="http://schemas.microsoft.com/office/powerpoint/2010/main" val="397905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Solution explorer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0210" y="972841"/>
            <a:ext cx="11346287" cy="2245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972840"/>
            <a:ext cx="11790191" cy="57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Toolbox</a:t>
            </a:r>
            <a:r>
              <a:rPr lang="en-US" sz="36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</a:t>
            </a:r>
            <a:endParaRPr lang="en-US" sz="4800" dirty="0">
              <a:latin typeface="Abyssinica SIL" panose="02000000000000000000" pitchFamily="2" charset="0"/>
              <a:ea typeface="Abyssinica SIL" panose="02000000000000000000" pitchFamily="2" charset="0"/>
              <a:cs typeface="Abyssinica SIL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Toolbox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contains all the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necessary controls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for our user interface like Button, Textbox, Checkbox e.tc.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You need to create your user interface and we can add the required control by dragging and dropping from the toolbox to our form.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see on the next slide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3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Toolbox cont’d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Wh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822958"/>
            <a:ext cx="11123749" cy="60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7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Controls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</a:t>
            </a:r>
            <a:endParaRPr lang="en-US" dirty="0">
              <a:latin typeface="Abyssinica SIL" panose="02000000000000000000" pitchFamily="2" charset="0"/>
              <a:ea typeface="Abyssinica SIL" panose="02000000000000000000" pitchFamily="2" charset="0"/>
              <a:cs typeface="Abyssinica SIL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714" y="1071154"/>
            <a:ext cx="11321143" cy="5481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53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C# Code editor 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822958"/>
            <a:ext cx="8856617" cy="5856516"/>
          </a:xfrm>
          <a:prstGeom prst="rect">
            <a:avLst/>
          </a:prstGeom>
        </p:spPr>
      </p:pic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1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Properties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window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</a:t>
            </a:r>
            <a:endParaRPr lang="en-US" dirty="0">
              <a:latin typeface="Abyssinica SIL" panose="02000000000000000000" pitchFamily="2" charset="0"/>
              <a:ea typeface="Abyssinica SIL" panose="02000000000000000000" pitchFamily="2" charset="0"/>
              <a:cs typeface="Abyssinica SIL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On our user interface each control has lots of Properties which can set.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This helps to use attributes of controls (as CSS in HTML)</a:t>
            </a: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4" y="2081349"/>
            <a:ext cx="10572206" cy="465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Intrinsic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controls</a:t>
            </a:r>
            <a:endParaRPr lang="en-US" dirty="0">
              <a:latin typeface="Abyssinica SIL" panose="02000000000000000000" pitchFamily="2" charset="0"/>
              <a:ea typeface="Abyssinica SIL" panose="02000000000000000000" pitchFamily="2" charset="0"/>
              <a:cs typeface="Abyssinica SIL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In C#,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forms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are the foundations you generally use to build a programs.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A form is where you put all the things that people interact with as they use your program.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Those things you put on the form are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controls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, such as enter text and click buttons, select menu, check box, radio button……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Intrinsic controls: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are controls which are visible at the tool box on the visual studio.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Controls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which are not visible on toolbox are called </a:t>
            </a:r>
            <a:r>
              <a:rPr lang="en-GB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extrinsic controls.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6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Methods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 </a:t>
            </a:r>
            <a:endParaRPr lang="en-US" dirty="0">
              <a:latin typeface="Abyssinica SIL" panose="02000000000000000000" pitchFamily="2" charset="0"/>
              <a:ea typeface="Abyssinica SIL" panose="02000000000000000000" pitchFamily="2" charset="0"/>
              <a:cs typeface="Abyssinica SIL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Methods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are a bit like </a:t>
            </a: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verbs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. They tell objects to do something, such as play and stop.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In some cases, methods can be used to simplify the </a:t>
            </a: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setting of properties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. You might use a method called </a:t>
            </a:r>
            <a:r>
              <a:rPr lang="en-US" sz="2800" dirty="0" err="1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setSize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(), for example, to simultaneously set the width and height of something.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Other methods are more unique, such as </a:t>
            </a:r>
            <a:r>
              <a:rPr lang="en-US" sz="2800" dirty="0" err="1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navigateToURL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(), which instructs a browser to display a web page.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7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Methods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 </a:t>
            </a:r>
            <a:endParaRPr lang="en-US" dirty="0">
              <a:latin typeface="Abyssinica SIL" panose="02000000000000000000" pitchFamily="2" charset="0"/>
              <a:ea typeface="Abyssinica SIL" panose="02000000000000000000" pitchFamily="2" charset="0"/>
              <a:cs typeface="Abyssinica SIL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is a member of a class which we’ll use to define some </a:t>
            </a: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functionality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Methods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allow you to </a:t>
            </a:r>
            <a:r>
              <a:rPr lang="en-US" sz="28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modularize</a:t>
            </a: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an app by separating its tasks into reusable units.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Motivations for modularizing an app with methods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Software reuse—existing methods can be used as building blocks to create new apps.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Avoid repeating code.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Making programs easier to test, debug and maintain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Dividing an application into meaningful methods makes the app easier to debug and maintain.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A method is an action that has to be performed.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116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Methods….Cont’d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601" y="822958"/>
            <a:ext cx="11785600" cy="5957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declaration of a Method: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[&lt;modifiers&gt;] &lt;type&gt; &lt;name&gt; ([parameter definition])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//Statements }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 [parameter definition]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optional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special keyword that can be used on a method like public, private, static, protected, virtual, abstract, override etc.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specify the type of value it is going to return.</a:t>
            </a:r>
          </a:p>
        </p:txBody>
      </p:sp>
    </p:spTree>
    <p:extLst>
      <p:ext uri="{BB962C8B-B14F-4D97-AF65-F5344CB8AC3E}">
        <p14:creationId xmlns:p14="http://schemas.microsoft.com/office/powerpoint/2010/main" val="36340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817" y="77334"/>
            <a:ext cx="11852366" cy="7456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Contents</a:t>
            </a:r>
            <a:r>
              <a:rPr lang="en-US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421" y="995152"/>
            <a:ext cx="11036762" cy="472722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Outline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 driven programming basics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Working in the programming environment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Using the intrinsic controls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Working with properties, methods, and events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Working with projects in event driven programming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69817" y="577139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Methods</a:t>
            </a:r>
            <a:r>
              <a:rPr lang="en-US" sz="4400" dirty="0">
                <a:latin typeface="Abyssinica SIL" panose="02000000000000000000" pitchFamily="2" charset="0"/>
                <a:ea typeface="Abyssinica SIL" panose="02000000000000000000" pitchFamily="2" charset="0"/>
                <a:cs typeface="Abyssinica SIL" panose="02000000000000000000" pitchFamily="2" charset="0"/>
              </a:rPr>
              <a:t>….</a:t>
            </a:r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Cont’d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1601" y="822959"/>
            <a:ext cx="11785600" cy="5763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required, we can pass parameters to a method.</a:t>
            </a:r>
          </a:p>
          <a:p>
            <a:pPr lvl="1" algn="just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</a:t>
            </a:r>
          </a:p>
          <a:p>
            <a:pPr marL="12001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parameters- used for brining a value into a method for execution</a:t>
            </a:r>
          </a:p>
          <a:p>
            <a:pPr marL="1200150" lvl="2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parameters- used for carrying a value out of the method for execution</a:t>
            </a:r>
          </a:p>
          <a:p>
            <a:pPr marL="509587" lvl="2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send a value out of a method for execution in two different ways.</a:t>
            </a:r>
          </a:p>
          <a:p>
            <a:pPr marL="852487" lvl="3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return types-carry only a single result out of the method</a:t>
            </a:r>
          </a:p>
          <a:p>
            <a:pPr marL="852487" lvl="3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output parameters- are capable of carrying multiple value out of a method </a:t>
            </a:r>
          </a:p>
        </p:txBody>
      </p:sp>
    </p:spTree>
    <p:extLst>
      <p:ext uri="{BB962C8B-B14F-4D97-AF65-F5344CB8AC3E}">
        <p14:creationId xmlns:p14="http://schemas.microsoft.com/office/powerpoint/2010/main" val="356100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Properties and Event of controls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You can apply different property attributes to all controls and perform a method when an event happen /occur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C# programming/procedure execution is highly performed using events.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Use demonstration forms by opening visual studio </a:t>
            </a: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2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EA912-01BC-4322-BF94-6F1BE9FF685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21507" name="Content Placeholder 6"/>
          <p:cNvSpPr>
            <a:spLocks noGrp="1"/>
          </p:cNvSpPr>
          <p:nvPr>
            <p:ph idx="1"/>
          </p:nvPr>
        </p:nvSpPr>
        <p:spPr>
          <a:xfrm>
            <a:off x="2152650" y="2349501"/>
            <a:ext cx="8191500" cy="19176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Block Arc 3"/>
          <p:cNvSpPr/>
          <p:nvPr/>
        </p:nvSpPr>
        <p:spPr>
          <a:xfrm rot="10800000">
            <a:off x="0" y="4054226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0" y="1752103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What is event driven programing [1] ? 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17" y="960611"/>
            <a:ext cx="11920583" cy="563009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It is a programming paradigm in which the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flow of the program is determined by events.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It is the dominant paradigm used in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graphical user interfaces (GUI)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and other applications          (e.g., JavaScript web applications) that are centered on performing certain actions in response to user input.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An event act as a trigger to make the program to do something.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Events: are user actions such as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(mouse clicks, key presses), sensor outputs,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message passing from other programs or threads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What is event driven programing [2] ? 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In an event-driven application, there is generally a main loop that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listens for events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and then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triggers a callback function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when one of those events is detected.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embedded systems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, the same may be achieved using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hardware interrupts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instead of a constantly running main loop.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Event-driven programs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can be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developed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using different programming language such as C#, Visual Basic, Java, </a:t>
            </a:r>
            <a:r>
              <a:rPr lang="en-GB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JavaScript etc.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Event-driven programming,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is a paradigm where entities (objects, services, and so on) communicate indirectly by sending messages to one another through an intermediary.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Key features of event driven program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Form: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is a container which group together all the controls(objects)which a user can use.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Controls: are objects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on the form that can have events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Such as button, menu, text field etc.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 loops: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is a program which is built into a programming language to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keep checking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to find out if an event has occurred.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Trigger functions: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used by event loops to identify which code run when a particular event happens.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 handler: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piece of code to be tun when a particular trigger has occurred.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NB: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when a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opened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 loop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will be run as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background process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of every application. And when we click on a given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of a form,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trigger function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will be invoked  and identify which code to be run.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event handler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)</a:t>
            </a:r>
            <a:endParaRPr lang="en-US" b="1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3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Working with programming environment </a:t>
            </a:r>
            <a:endParaRPr lang="en-US" sz="4800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Programming environment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working platform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which combines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hardware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that allows a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to build applications.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development environment (IDE)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integrated design environment or integrated debugging environment) is a software application that provides comprehensive facilities to computer programmers for software development.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 normally consists of:</a:t>
            </a:r>
          </a:p>
          <a:p>
            <a:pPr marL="2114550" lvl="4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code editor</a:t>
            </a:r>
          </a:p>
          <a:p>
            <a:pPr marL="2114550" lvl="4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and/or an interpreter</a:t>
            </a:r>
          </a:p>
          <a:p>
            <a:pPr marL="2114550" lvl="4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automation tools</a:t>
            </a:r>
          </a:p>
          <a:p>
            <a:pPr marL="2114550" lvl="4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debugger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a version control system and various tools are integrated to simplify the construction of a GUI.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modern IDEs also have a class browser, an object inspector, and a class hierarchy diagram, for use with object-oriented software development. </a:t>
            </a: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6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……visual studio 2012</a:t>
            </a:r>
            <a:endParaRPr lang="en-US" sz="4800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C# and visual studio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C#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is the programming language, while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 is the development environment.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It is used to develop console and graphical user interface applications along with Windows Forms applications, web sites, web applications, and web services.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C# </a:t>
            </a: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is an </a:t>
            </a:r>
            <a:r>
              <a:rPr lang="en-US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object-oriented programming </a:t>
            </a:r>
            <a:r>
              <a:rPr lang="en-GB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language </a:t>
            </a:r>
            <a:r>
              <a:rPr lang="en-GB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provided by Microsoft that runs on both .</a:t>
            </a:r>
            <a:r>
              <a:rPr lang="en-GB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NET standards </a:t>
            </a:r>
            <a:r>
              <a:rPr lang="en-GB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called .NET core and .NET framework.</a:t>
            </a:r>
            <a:endParaRPr lang="en-US" b="1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……visual studio 2012</a:t>
            </a:r>
            <a:endParaRPr lang="en-US" sz="4800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C# and visual studio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Microsoft visual studio shares a single integrated development environment (IDE) that is composed of several elements: 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It consists of:</a:t>
            </a: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The solution explorer</a:t>
            </a:r>
            <a:endParaRPr lang="en-US" sz="2000" b="1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Server explorer </a:t>
            </a: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Properties window </a:t>
            </a: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Standard toolbar (tool box)</a:t>
            </a: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Menu bar</a:t>
            </a: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Various tool windows </a:t>
            </a:r>
            <a:r>
              <a:rPr lang="en-US" sz="20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docked or auto-hidden on the left, bottom, and right sides, as well as the editor space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6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7334"/>
            <a:ext cx="11440292" cy="745625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ea typeface="Abyssinica SIL" panose="02000000000000000000" pitchFamily="2" charset="0"/>
                <a:cs typeface="Times New Roman" panose="02020603050405020304" pitchFamily="18" charset="0"/>
              </a:rPr>
              <a:t>Solution explorer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" y="822959"/>
            <a:ext cx="11920583" cy="59174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am-ET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Abyssinica SIL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Block Arc 3"/>
          <p:cNvSpPr/>
          <p:nvPr/>
        </p:nvSpPr>
        <p:spPr>
          <a:xfrm rot="10800000">
            <a:off x="101600" y="404947"/>
            <a:ext cx="12022183" cy="418012"/>
          </a:xfrm>
          <a:prstGeom prst="blockArc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0210" y="972841"/>
            <a:ext cx="11346287" cy="2245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and projects contain items that represent the references,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connections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you need to create your application.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container can contain multiple projects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on the next slide </a:t>
            </a:r>
          </a:p>
        </p:txBody>
      </p:sp>
    </p:spTree>
    <p:extLst>
      <p:ext uri="{BB962C8B-B14F-4D97-AF65-F5344CB8AC3E}">
        <p14:creationId xmlns:p14="http://schemas.microsoft.com/office/powerpoint/2010/main" val="5547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1285</Words>
  <Application>Microsoft Office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Abyssinica SIL</vt:lpstr>
      <vt:lpstr>Arial</vt:lpstr>
      <vt:lpstr>Calibri</vt:lpstr>
      <vt:lpstr>Calibri Light</vt:lpstr>
      <vt:lpstr>Times New Roman</vt:lpstr>
      <vt:lpstr>Wingdings</vt:lpstr>
      <vt:lpstr>Office Theme</vt:lpstr>
      <vt:lpstr>Chapter One</vt:lpstr>
      <vt:lpstr>Contents </vt:lpstr>
      <vt:lpstr>What is event driven programing [1] ? </vt:lpstr>
      <vt:lpstr>What is event driven programing [2] ? </vt:lpstr>
      <vt:lpstr>Key features of event driven program</vt:lpstr>
      <vt:lpstr>Working with programming environment </vt:lpstr>
      <vt:lpstr>……visual studio 2012</vt:lpstr>
      <vt:lpstr>……visual studio 2012</vt:lpstr>
      <vt:lpstr>Solution explorer </vt:lpstr>
      <vt:lpstr>Solution explorer </vt:lpstr>
      <vt:lpstr>Toolbox </vt:lpstr>
      <vt:lpstr>Toolbox cont’d</vt:lpstr>
      <vt:lpstr>Controls </vt:lpstr>
      <vt:lpstr>C# Code editor </vt:lpstr>
      <vt:lpstr>Properties window </vt:lpstr>
      <vt:lpstr>Intrinsic controls</vt:lpstr>
      <vt:lpstr>Methods  </vt:lpstr>
      <vt:lpstr>Methods  </vt:lpstr>
      <vt:lpstr>Methods….Cont’d</vt:lpstr>
      <vt:lpstr>Methods….Cont’d</vt:lpstr>
      <vt:lpstr>Properties and Event of controls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DMiT, School of computing Event Driven programming   chapter 4</dc:title>
  <dc:creator>Microsoft</dc:creator>
  <cp:lastModifiedBy>mebratu aychew</cp:lastModifiedBy>
  <cp:revision>94</cp:revision>
  <cp:lastPrinted>2024-05-11T11:07:24Z</cp:lastPrinted>
  <dcterms:created xsi:type="dcterms:W3CDTF">2021-04-04T08:37:42Z</dcterms:created>
  <dcterms:modified xsi:type="dcterms:W3CDTF">2024-05-15T08:35:43Z</dcterms:modified>
</cp:coreProperties>
</file>