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97">
          <p15:clr>
            <a:srgbClr val="A4A3A4"/>
          </p15:clr>
        </p15:guide>
        <p15:guide id="2" pos="2880">
          <p15:clr>
            <a:srgbClr val="A4A3A4"/>
          </p15:clr>
        </p15:guide>
        <p15:guide id="3" pos="1288">
          <p15:clr>
            <a:srgbClr val="9AA0A6"/>
          </p15:clr>
        </p15:guide>
        <p15:guide id="4" orient="horz" pos="285">
          <p15:clr>
            <a:srgbClr val="9AA0A6"/>
          </p15:clr>
        </p15:guide>
        <p15:guide id="5" pos="1427">
          <p15:clr>
            <a:srgbClr val="9AA0A6"/>
          </p15:clr>
        </p15:guide>
        <p15:guide id="6" pos="1488">
          <p15:clr>
            <a:srgbClr val="9AA0A6"/>
          </p15:clr>
        </p15:guide>
        <p15:guide id="7" orient="horz" pos="687">
          <p15:clr>
            <a:srgbClr val="9AA0A6"/>
          </p15:clr>
        </p15:guide>
        <p15:guide id="8" orient="horz" pos="504">
          <p15:clr>
            <a:srgbClr val="9AA0A6"/>
          </p15:clr>
        </p15:guide>
        <p15:guide id="9" orient="horz" pos="792">
          <p15:clr>
            <a:srgbClr val="9AA0A6"/>
          </p15:clr>
        </p15:guide>
        <p15:guide id="10" orient="horz" pos="2122">
          <p15:clr>
            <a:srgbClr val="9AA0A6"/>
          </p15:clr>
        </p15:guide>
        <p15:guide id="11" pos="906">
          <p15:clr>
            <a:srgbClr val="9AA0A6"/>
          </p15:clr>
        </p15:guide>
        <p15:guide id="12" orient="horz" pos="2993">
          <p15:clr>
            <a:srgbClr val="9AA0A6"/>
          </p15:clr>
        </p15:guide>
        <p15:guide id="13" pos="3958">
          <p15:clr>
            <a:srgbClr val="9AA0A6"/>
          </p15:clr>
        </p15:guide>
        <p15:guide id="14" pos="4079">
          <p15:clr>
            <a:srgbClr val="9AA0A6"/>
          </p15:clr>
        </p15:guide>
        <p15:guide id="15" orient="horz" pos="2592">
          <p15:clr>
            <a:srgbClr val="9AA0A6"/>
          </p15:clr>
        </p15:guide>
        <p15:guide id="16" pos="5284">
          <p15:clr>
            <a:srgbClr val="9AA0A6"/>
          </p15:clr>
        </p15:guide>
        <p15:guide id="17" pos="4349">
          <p15:clr>
            <a:srgbClr val="9AA0A6"/>
          </p15:clr>
        </p15:guide>
        <p15:guide id="18" pos="4736">
          <p15:clr>
            <a:srgbClr val="9AA0A6"/>
          </p15:clr>
        </p15:guide>
        <p15:guide id="19" orient="horz" pos="2508">
          <p15:clr>
            <a:srgbClr val="9AA0A6"/>
          </p15:clr>
        </p15:guide>
        <p15:guide id="20" orient="horz" pos="2640">
          <p15:clr>
            <a:srgbClr val="9AA0A6"/>
          </p15:clr>
        </p15:guide>
        <p15:guide id="21" orient="horz" pos="1365">
          <p15:clr>
            <a:srgbClr val="9AA0A6"/>
          </p15:clr>
        </p15:guide>
        <p15:guide id="22" pos="476">
          <p15:clr>
            <a:srgbClr val="9AA0A6"/>
          </p15:clr>
        </p15:guide>
        <p15:guide id="23" orient="horz" pos="2307">
          <p15:clr>
            <a:srgbClr val="9AA0A6"/>
          </p15:clr>
        </p15:guide>
        <p15:guide id="24" orient="horz" pos="2736">
          <p15:clr>
            <a:srgbClr val="9AA0A6"/>
          </p15:clr>
        </p15:guide>
        <p15:guide id="25" orient="horz" pos="1475">
          <p15:clr>
            <a:srgbClr val="9AA0A6"/>
          </p15:clr>
        </p15:guide>
        <p15:guide id="26" orient="horz" pos="1080">
          <p15:clr>
            <a:srgbClr val="9AA0A6"/>
          </p15:clr>
        </p15:guide>
        <p15:guide id="27" orient="horz" pos="887">
          <p15:clr>
            <a:srgbClr val="9AA0A6"/>
          </p15:clr>
        </p15:guide>
        <p15:guide id="28" pos="382">
          <p15:clr>
            <a:srgbClr val="9AA0A6"/>
          </p15:clr>
        </p15:guide>
        <p15:guide id="29" pos="1074">
          <p15:clr>
            <a:srgbClr val="9AA0A6"/>
          </p15:clr>
        </p15:guide>
        <p15:guide id="30" orient="horz" pos="1224">
          <p15:clr>
            <a:srgbClr val="9AA0A6"/>
          </p15:clr>
        </p15:guide>
        <p15:guide id="31" pos="5133">
          <p15:clr>
            <a:srgbClr val="9AA0A6"/>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2.xml><?xml version="1.0" encoding="utf-8"?>
<a:tblStyleLst xmlns:a="http://schemas.openxmlformats.org/drawingml/2006/main" xmlns:r="http://schemas.openxmlformats.org/officeDocument/2006/relationships" def="{90651C3A-4460-11DB-9652-00E08161165F}">
  <a:tblStyle styleId="{742BFED0-6CC7-418A-BC41-6CDA64AC5E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97" orient="horz"/>
        <p:guide pos="2880"/>
        <p:guide pos="1288"/>
        <p:guide pos="285" orient="horz"/>
        <p:guide pos="1427"/>
        <p:guide pos="1488"/>
        <p:guide pos="687" orient="horz"/>
        <p:guide pos="504" orient="horz"/>
        <p:guide pos="792" orient="horz"/>
        <p:guide pos="2122" orient="horz"/>
        <p:guide pos="906"/>
        <p:guide pos="2993" orient="horz"/>
        <p:guide pos="3958"/>
        <p:guide pos="4079"/>
        <p:guide pos="2592" orient="horz"/>
        <p:guide pos="5284"/>
        <p:guide pos="4349"/>
        <p:guide pos="4736"/>
        <p:guide pos="2508" orient="horz"/>
        <p:guide pos="2640" orient="horz"/>
        <p:guide pos="1365" orient="horz"/>
        <p:guide pos="476"/>
        <p:guide pos="2307" orient="horz"/>
        <p:guide pos="2736" orient="horz"/>
        <p:guide pos="1475" orient="horz"/>
        <p:guide pos="1080" orient="horz"/>
        <p:guide pos="887" orient="horz"/>
        <p:guide pos="382"/>
        <p:guide pos="1074"/>
        <p:guide pos="1224" orient="horz"/>
        <p:guide pos="513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tableStyles" Target="tableStyles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stman.com/postman/workspace/postman-student-api-101-workshop"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13VaqaD6fxM7C62jwknAjIHSirWTkjzpNeBFDT5hVlfw/copy?usp=shar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2349a47d9_2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2349a47d9_2_10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fbbf654d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fbbf654d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fbbf654df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fbbf654df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we’ve talked about what an API is, let’s talk about requesting and receiving data with one.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0ccf36790_0_4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0ccf36790_0_4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client</a:t>
            </a:r>
            <a:r>
              <a:rPr lang="en"/>
              <a:t> is the entity that makes a request to a server. Somes examples of clients are applications like web browsers. </a:t>
            </a:r>
            <a:endParaRPr/>
          </a:p>
          <a:p>
            <a:pPr indent="0" lvl="0" marL="0" rtl="0" algn="l">
              <a:spcBef>
                <a:spcPts val="0"/>
              </a:spcBef>
              <a:spcAft>
                <a:spcPts val="0"/>
              </a:spcAft>
              <a:buNone/>
            </a:pPr>
            <a:br>
              <a:rPr lang="en"/>
            </a:br>
            <a:r>
              <a:rPr lang="en"/>
              <a:t>A </a:t>
            </a:r>
            <a:r>
              <a:rPr b="1" lang="en"/>
              <a:t>server</a:t>
            </a:r>
            <a:r>
              <a:rPr lang="en"/>
              <a:t> controls resources and services. An API is the interface that exposes these resources + services to clients in a network. </a:t>
            </a:r>
            <a:br>
              <a:rPr lang="en"/>
            </a:br>
            <a:endParaRPr/>
          </a:p>
          <a:p>
            <a:pPr indent="0" lvl="0" marL="0" rtl="0" algn="l">
              <a:spcBef>
                <a:spcPts val="0"/>
              </a:spcBef>
              <a:spcAft>
                <a:spcPts val="0"/>
              </a:spcAft>
              <a:buNone/>
            </a:pPr>
            <a:r>
              <a:rPr lang="en"/>
              <a:t>The client can interact with an API by making requests over the network to the API. The API will then evaluate the request, perform the required operations, maybe interact with a database or other APIs, then send back a response to the client. </a:t>
            </a:r>
            <a:endParaRPr/>
          </a:p>
          <a:p>
            <a:pPr indent="0" lvl="0" marL="0" rtl="0" algn="l">
              <a:spcBef>
                <a:spcPts val="0"/>
              </a:spcBef>
              <a:spcAft>
                <a:spcPts val="0"/>
              </a:spcAft>
              <a:buNone/>
            </a:pPr>
            <a:br>
              <a:rPr lang="en"/>
            </a:br>
            <a:r>
              <a:rPr lang="en"/>
              <a:t>Postman is a client that allows you to make requests and view responses from servers.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fbbf654df_0_3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fbbf654df_0_39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Requests are how we communicate with the API. You need three things to make an API request: the method, the URL, and a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elements let the API know what kind of request you’re making and where to send the request.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0ccf36790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0ccf36790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make a request to an API, we specify what we want to get out of this interaction with an HTTP method. </a:t>
            </a:r>
            <a:r>
              <a:rPr lang="en">
                <a:solidFill>
                  <a:schemeClr val="dk1"/>
                </a:solidFill>
              </a:rPr>
              <a:t>Methods are like verbs, they’re actions. They let the client, like Postman, know which action to use for the URL. </a:t>
            </a:r>
            <a:br>
              <a:rPr lang="en">
                <a:solidFill>
                  <a:schemeClr val="dk1"/>
                </a:solidFill>
              </a:rPr>
            </a:br>
            <a:br>
              <a:rPr lang="en">
                <a:solidFill>
                  <a:schemeClr val="dk1"/>
                </a:solidFill>
              </a:rPr>
            </a:br>
            <a:r>
              <a:rPr lang="en">
                <a:solidFill>
                  <a:schemeClr val="dk1"/>
                </a:solidFill>
              </a:rPr>
              <a:t>There’s a lot of methods out there, but the ones we’ll use today are the most commonly used: GET, POST, PUT, and DELETE.</a:t>
            </a:r>
            <a:br>
              <a:rPr lang="en">
                <a:solidFill>
                  <a:schemeClr val="dk1"/>
                </a:solidFill>
              </a:rPr>
            </a:br>
            <a:br>
              <a:rPr lang="en">
                <a:solidFill>
                  <a:schemeClr val="dk1"/>
                </a:solidFill>
              </a:rPr>
            </a:br>
            <a:r>
              <a:rPr lang="en">
                <a:solidFill>
                  <a:schemeClr val="dk1"/>
                </a:solidFill>
              </a:rPr>
              <a:t>In Postman, by default the first method is GET. If you click the arrow pointing up, you can see the rest of Methods.</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PUT vs PATCH: Patch is for updating partial data of a record while keeping the other data, whereas PUT requests are designed to completely overwrite the existing data for a record.</a:t>
            </a:r>
            <a:endParaRPr>
              <a:solidFill>
                <a:schemeClr val="dk1"/>
              </a:solidFill>
            </a:endParaRPr>
          </a:p>
          <a:p>
            <a:pPr indent="0" lvl="0" marL="0" rtl="0" algn="l">
              <a:spcBef>
                <a:spcPts val="0"/>
              </a:spcBef>
              <a:spcAft>
                <a:spcPts val="0"/>
              </a:spcAft>
              <a:buNone/>
            </a:pPr>
            <a:br>
              <a:rPr lang="en">
                <a:solidFill>
                  <a:schemeClr val="dk1"/>
                </a:solidFill>
              </a:rPr>
            </a:br>
            <a:r>
              <a:rPr lang="en">
                <a:solidFill>
                  <a:schemeClr val="dk1"/>
                </a:solidFill>
              </a:rPr>
              <a:t>In addition to a method, and API request requires an endpoint. An endpoint includes a url with a path</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2349a47d9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2349a47d9_0_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make an API call with a GET method, it will usually retrieve everything from the URL address. This can be pretty overwhelming.</a:t>
            </a:r>
            <a:endParaRPr/>
          </a:p>
          <a:p>
            <a:pPr indent="0" lvl="0" marL="0" rtl="0" algn="l">
              <a:spcBef>
                <a:spcPts val="0"/>
              </a:spcBef>
              <a:spcAft>
                <a:spcPts val="0"/>
              </a:spcAft>
              <a:buNone/>
            </a:pPr>
            <a:r>
              <a:rPr lang="en"/>
              <a:t>Parameters specify (or filter out) the response so you can get the specific data you’re looking for.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up are Authorization options. </a:t>
            </a:r>
            <a:endParaRPr/>
          </a:p>
          <a:p>
            <a:pPr indent="0" lvl="0" marL="0" rtl="0" algn="l">
              <a:spcBef>
                <a:spcPts val="0"/>
              </a:spcBef>
              <a:spcAft>
                <a:spcPts val="0"/>
              </a:spcAft>
              <a:buNone/>
            </a:pPr>
            <a:r>
              <a:rPr lang="en"/>
              <a:t>Since this is a 101 session, we won’t go over the full details of authorization. In general, authentication lets the API know what permissions the client has, and determines what data can be requested. This typically starts out with verifying the developer/user.  One of the most common types of authorization that you’ll see, and one we’ll use today, is an API key. Other forms of authentication include </a:t>
            </a:r>
            <a:r>
              <a:rPr lang="en">
                <a:solidFill>
                  <a:schemeClr val="dk1"/>
                </a:solidFill>
              </a:rPr>
              <a:t>access tokens, clientId or clientSecret keys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there’s Headers.</a:t>
            </a:r>
            <a:endParaRPr/>
          </a:p>
          <a:p>
            <a:pPr indent="0" lvl="0" marL="0" rtl="0" algn="l">
              <a:spcBef>
                <a:spcPts val="0"/>
              </a:spcBef>
              <a:spcAft>
                <a:spcPts val="0"/>
              </a:spcAft>
              <a:buNone/>
            </a:pPr>
            <a:r>
              <a:rPr lang="en"/>
              <a:t>Headers are metadata for the request. Some APIs require you to send particular headers that’s not shown in the URL, unlike how Parameters show the key value pair. It’s common practice to send some authorization data, like access tokens and such, in the header.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there’s the Body. This is mainly used for POST or PUT methods where you need to specify the data you need to send with a request. Typically you will send a JSON object in the body.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0ccf36790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0ccf36790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body can also be sent to the client by the server in a response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2349a47d9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2349a47d9_0_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went over how to set up API requests and send them via Postman. When you send an API call, you will receive a Response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includes status codes (200, 400, etc) and any Headers that were sent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*show in Postman app*</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When you make an API call, you will see the response values at the bottom. </a:t>
            </a:r>
            <a:endParaRPr/>
          </a:p>
          <a:p>
            <a:pPr indent="0" lvl="0" marL="0" rtl="0" algn="l">
              <a:spcBef>
                <a:spcPts val="0"/>
              </a:spcBef>
              <a:spcAft>
                <a:spcPts val="0"/>
              </a:spcAft>
              <a:buNone/>
            </a:pPr>
            <a:r>
              <a:rPr lang="en"/>
              <a:t>For </a:t>
            </a:r>
            <a:r>
              <a:rPr b="1" lang="en"/>
              <a:t>Status</a:t>
            </a:r>
            <a:r>
              <a:rPr lang="en"/>
              <a:t>, 200 OK is usually the best response that the API works as 200 OK means Successful. Most common examples are:</a:t>
            </a:r>
            <a:endParaRPr/>
          </a:p>
          <a:p>
            <a:pPr indent="0" lvl="0" marL="0" rtl="0" algn="l">
              <a:spcBef>
                <a:spcPts val="0"/>
              </a:spcBef>
              <a:spcAft>
                <a:spcPts val="0"/>
              </a:spcAft>
              <a:buNone/>
            </a:pPr>
            <a:r>
              <a:rPr lang="en"/>
              <a:t>201 Created, 400 Bad Request, 401 Unauthorized, 403 Forbidden, 404 Not found.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the </a:t>
            </a:r>
            <a:r>
              <a:rPr b="1" lang="en"/>
              <a:t>time </a:t>
            </a:r>
            <a:r>
              <a:rPr lang="en"/>
              <a:t>to show the latency in milliseconds. This is useful for testing for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Response size breaks down the size into body and headers.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fbbf654df_0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fbbf654df_0_9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Go ahead and navigate to this public workspace and fork it so you can follow along. You’ll need this later to finish out the workshop.</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Alternative URL: </a:t>
            </a:r>
            <a:r>
              <a:rPr lang="en" sz="1000" u="sng">
                <a:solidFill>
                  <a:schemeClr val="hlink"/>
                </a:solidFill>
                <a:hlinkClick r:id="rId2"/>
              </a:rPr>
              <a:t>https://www.postman.com/postman/workspace/postman-student-api-101-workshop</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2349a47d9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2349a47d9_0_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Recommend working through the collection again after to reinforce what we learned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9369849c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9369849c6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Intro what school you go to and a little bit of background on yourself (interests, past experience, etc)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fbbf654d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fbbf654df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f79e9e9ca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f79e9e9ca_0_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Opportunity for students to get certified.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964ca8879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964ca8879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0bcde7d37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0bcde7d3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03c7cbfc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03c7cbfc4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rPr>
              <a:t>You can do Blogpost challenge or Public workspace challenge</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rPr lang="en" sz="1000">
                <a:solidFill>
                  <a:schemeClr val="dk1"/>
                </a:solidFill>
              </a:rPr>
              <a:t>Ask for the Link from your point of contact after 24 hrs of the Event.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0bcde7d37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0bcde7d37_2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rPr>
              <a:t>You can do Blogpost challenge or Public workspace challenge</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 sz="1900">
                <a:solidFill>
                  <a:schemeClr val="dk1"/>
                </a:solidFill>
              </a:rPr>
              <a:t>Be sure to get winning student’s contact information. Only need winning student email’s address. Be sure to let </a:t>
            </a:r>
            <a:endParaRPr sz="19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2349a47d9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b2349a47d9_0_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Recommend trying out more templates from explore.postman.com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optionally suggest topics for further learning)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2349a47d9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2349a47d9_0_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Open for Q&amp;A, and attendees can continue getting support completing their collections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909c985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909c985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a copy of the following as your feedback form, with your event name: </a:t>
            </a:r>
            <a:r>
              <a:rPr lang="en" u="sng">
                <a:solidFill>
                  <a:schemeClr val="hlink"/>
                </a:solidFill>
                <a:hlinkClick r:id="rId2"/>
              </a:rPr>
              <a:t>https://docs.google.com/forms/d/13VaqaD6fxM7C62jwknAjIHSirWTkjzpNeBFDT5hVlfw/copy?usp=sharing</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fbbf654df_0_5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fbbf654df_0_5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we’re gonna go over an introduction to APIs and Postman. Then we’ll talk about requesting and receiving from an API, we’ll try some things we’ve learned today out after that and then go over some follow-up resources to further your learning. At the end we’ll have time for Q&amp;A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0ccf36790_0_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0ccf36790_0_2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think of an API as a waiter at a restaurant. </a:t>
            </a:r>
            <a:br>
              <a:rPr lang="en"/>
            </a:br>
            <a:br>
              <a:rPr lang="en"/>
            </a:br>
            <a:r>
              <a:rPr lang="en"/>
              <a:t>Imagine you go to your favorite restaurant and you want to order. You, in this case, are the client. You are sending your requests through the waiter, who tells the kitchen what to make. The waiter will come back with your food, or they may come back to tell you that the kitchen is out of what you ordered. Regardless, the waiter serves as a mediator between you and the kitchen, and that’s what APIs do for clients and services.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fbbf654df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fbbf654df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Sometimes we need to get data from a service, like Google or Facebook. Since we don’t have access to those companies codebases, they create APIs so developers can get information from their services without access to the codebase. Both developers and non-developers use APIs to get data from popular services like Twitter and Google to use in their own projects.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The wonderful thing about how development works now is that you don’t have to build everything from scratch, you can use services from other companies. Because so much software nowadays utilizes APIs they aren’t going anywhere anytime soon. Which is why we want to educate as many people as possible on APIs and how to use them.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be8e2fab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be8e2fab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FFFFF"/>
                </a:highlight>
                <a:latin typeface="Verdana"/>
                <a:ea typeface="Verdana"/>
                <a:cs typeface="Verdana"/>
                <a:sym typeface="Verdana"/>
              </a:rPr>
              <a:t>Billions of people own smartphones and use them to share photos on social networks. This wouldn’t be possible without APIs. Sharing photos using a mobile social networking application involves the use of different types of APIs.</a:t>
            </a:r>
            <a:endParaRPr sz="14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4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400">
                <a:solidFill>
                  <a:schemeClr val="dk1"/>
                </a:solidFill>
                <a:highlight>
                  <a:srgbClr val="FFFFFF"/>
                </a:highlight>
                <a:latin typeface="Verdana"/>
                <a:ea typeface="Verdana"/>
                <a:cs typeface="Verdana"/>
                <a:sym typeface="Verdana"/>
              </a:rPr>
              <a:t>First, to take a photo, the social networking mobile application uses the smartphone’s camera via its API. Then, through its API, it can use some image library embedded in the application to invert the photo’s colors. And, eventually, it shares the modified photo by sending it to a server application hosted on the social network server using a remote API accessible via a network, usually the internet. So, in this scenario, three different types of API are involved: respectively, a hardware API, a library, and a remote API.</a:t>
            </a:r>
            <a:endParaRPr sz="140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c4243836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c4243836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like we can get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be8e2fab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be8e2fab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400">
                <a:solidFill>
                  <a:schemeClr val="dk1"/>
                </a:solidFill>
                <a:highlight>
                  <a:srgbClr val="FFFFFF"/>
                </a:highlight>
                <a:latin typeface="Verdana"/>
                <a:ea typeface="Verdana"/>
                <a:cs typeface="Verdana"/>
                <a:sym typeface="Verdana"/>
              </a:rPr>
              <a:t>This looks like a software version of the LEGO bricks system; you know, those plastic blocks that you can put together to create new things. (Aristotle was probably playing with some of these when he had the realization that “the whole is greater than the sum of its parts.”) The possibilities are endless; the only limit is your imagination.</a:t>
            </a:r>
            <a:endParaRPr sz="140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lang="en" sz="1400">
                <a:solidFill>
                  <a:schemeClr val="dk1"/>
                </a:solidFill>
                <a:highlight>
                  <a:srgbClr val="FFFFFF"/>
                </a:highlight>
                <a:latin typeface="Verdana"/>
                <a:ea typeface="Verdana"/>
                <a:cs typeface="Verdana"/>
                <a:sym typeface="Verdana"/>
              </a:rPr>
              <a:t>When I was a child, I used to play with LEGO bricks for endless hours—creating buildings, cars, planes, spaceships, or whatever I wanted. When I was bored with of one of my creations, I could destroy it completely and start something new from scratch, or I could transform it by replacing some parts. I could even put existing structures together to create a massive spaceship, for example. It’s the same in the API world: you can decompose huge systems of software bricks that can be easily assembled and even replaced thanks to APIs, but there are some minor differences.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0ccf36790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0ccf3679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Okay, we’ve talked about APIs, now let’s talk about Postman. Postman is a collaborative API development platform that allows users to create, test, and run APIs. Postman is an industry-standard tool as well, so you’ll probably run across it in the workplace.</a:t>
            </a:r>
            <a:br>
              <a:rPr lang="en">
                <a:solidFill>
                  <a:schemeClr val="dk1"/>
                </a:solidFill>
              </a:rPr>
            </a:br>
            <a:br>
              <a:rPr lang="en">
                <a:solidFill>
                  <a:schemeClr val="dk1"/>
                </a:solidFill>
              </a:rPr>
            </a:br>
            <a:r>
              <a:rPr lang="en">
                <a:solidFill>
                  <a:schemeClr val="dk1"/>
                </a:solidFill>
              </a:rPr>
              <a:t>If you’re confused about what that means, don’t worry! We’re going to use Postman today to make API requests, so you’ll see what it’s all about.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of Postman’s helpful features around APIs, the tool has become an industry standard used by many top companies and individual developers alike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_Cover Slide - 3 lines" showMasterSp="0" type="title">
  <p:cSld name="TITLE">
    <p:spTree>
      <p:nvGrpSpPr>
        <p:cNvPr id="10" name="Shape 10"/>
        <p:cNvGrpSpPr/>
        <p:nvPr/>
      </p:nvGrpSpPr>
      <p:grpSpPr>
        <a:xfrm>
          <a:off x="0" y="0"/>
          <a:ext cx="0" cy="0"/>
          <a:chOff x="0" y="0"/>
          <a:chExt cx="0" cy="0"/>
        </a:xfrm>
      </p:grpSpPr>
      <p:sp>
        <p:nvSpPr>
          <p:cNvPr id="11" name="Google Shape;11;p2"/>
          <p:cNvSpPr/>
          <p:nvPr/>
        </p:nvSpPr>
        <p:spPr>
          <a:xfrm>
            <a:off x="-43350" y="-58350"/>
            <a:ext cx="9230700" cy="5260200"/>
          </a:xfrm>
          <a:prstGeom prst="rect">
            <a:avLst/>
          </a:prstGeom>
          <a:solidFill>
            <a:srgbClr val="3155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Image" id="12" name="Google Shape;12;p2"/>
          <p:cNvPicPr preferRelativeResize="0"/>
          <p:nvPr/>
        </p:nvPicPr>
        <p:blipFill rotWithShape="1">
          <a:blip r:embed="rId2">
            <a:alphaModFix/>
          </a:blip>
          <a:srcRect b="4907" l="0" r="0" t="6502"/>
          <a:stretch/>
        </p:blipFill>
        <p:spPr>
          <a:xfrm>
            <a:off x="-23850" y="-58300"/>
            <a:ext cx="9187048" cy="5260099"/>
          </a:xfrm>
          <a:prstGeom prst="rect">
            <a:avLst/>
          </a:prstGeom>
          <a:noFill/>
          <a:ln>
            <a:noFill/>
          </a:ln>
        </p:spPr>
      </p:pic>
      <p:sp>
        <p:nvSpPr>
          <p:cNvPr id="13" name="Google Shape;13;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pic>
        <p:nvPicPr>
          <p:cNvPr descr="pm-logo-horiz-white-txt@2x.png" id="14" name="Google Shape;14;p2"/>
          <p:cNvPicPr preferRelativeResize="0"/>
          <p:nvPr/>
        </p:nvPicPr>
        <p:blipFill rotWithShape="1">
          <a:blip r:embed="rId3">
            <a:alphaModFix/>
          </a:blip>
          <a:srcRect b="0" l="0" r="0" t="0"/>
          <a:stretch/>
        </p:blipFill>
        <p:spPr>
          <a:xfrm>
            <a:off x="852685" y="1279071"/>
            <a:ext cx="1626920" cy="650336"/>
          </a:xfrm>
          <a:prstGeom prst="rect">
            <a:avLst/>
          </a:prstGeom>
          <a:noFill/>
          <a:ln>
            <a:noFill/>
          </a:ln>
        </p:spPr>
      </p:pic>
      <p:sp>
        <p:nvSpPr>
          <p:cNvPr id="15" name="Google Shape;15;p2"/>
          <p:cNvSpPr txBox="1"/>
          <p:nvPr>
            <p:ph type="title"/>
          </p:nvPr>
        </p:nvSpPr>
        <p:spPr>
          <a:xfrm>
            <a:off x="2980275" y="1279075"/>
            <a:ext cx="4424400" cy="1975500"/>
          </a:xfrm>
          <a:prstGeom prst="rect">
            <a:avLst/>
          </a:prstGeom>
          <a:noFill/>
          <a:ln>
            <a:noFill/>
          </a:ln>
        </p:spPr>
        <p:txBody>
          <a:bodyPr anchorCtr="0" anchor="t" bIns="19050" lIns="19050" spcFirstLastPara="1" rIns="19050" wrap="square" tIns="19050">
            <a:noAutofit/>
          </a:bodyPr>
          <a:lstStyle>
            <a:lvl1pPr lvl="0" marR="0" rtl="0" algn="l">
              <a:lnSpc>
                <a:spcPct val="90000"/>
              </a:lnSpc>
              <a:spcBef>
                <a:spcPts val="0"/>
              </a:spcBef>
              <a:spcAft>
                <a:spcPts val="0"/>
              </a:spcAft>
              <a:buClr>
                <a:srgbClr val="FFFFFF"/>
              </a:buClr>
              <a:buSzPts val="4700"/>
              <a:buFont typeface="Open Sans"/>
              <a:buNone/>
              <a:defRPr b="0" i="0" sz="47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9pPr>
          </a:lstStyle>
          <a:p/>
        </p:txBody>
      </p:sp>
      <p:sp>
        <p:nvSpPr>
          <p:cNvPr id="16" name="Google Shape;16;p2"/>
          <p:cNvSpPr txBox="1"/>
          <p:nvPr>
            <p:ph idx="1" type="body"/>
          </p:nvPr>
        </p:nvSpPr>
        <p:spPr>
          <a:xfrm>
            <a:off x="2980275" y="3330775"/>
            <a:ext cx="5311200" cy="1001400"/>
          </a:xfrm>
          <a:prstGeom prst="rect">
            <a:avLst/>
          </a:prstGeom>
          <a:noFill/>
          <a:ln>
            <a:noFill/>
          </a:ln>
        </p:spPr>
        <p:txBody>
          <a:bodyPr anchorCtr="0" anchor="t" bIns="19050" lIns="19050" spcFirstLastPara="1" rIns="19050" wrap="square" tIns="19050">
            <a:noAutofit/>
          </a:bodyPr>
          <a:lstStyle>
            <a:lvl1pPr indent="-330200" lvl="0" marL="4572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1pPr>
            <a:lvl2pPr indent="-330200" lvl="1" marL="9144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2pPr>
            <a:lvl3pPr indent="-330200" lvl="2" marL="13716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3pPr>
            <a:lvl4pPr indent="-330200" lvl="3" marL="18288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4pPr>
            <a:lvl5pPr indent="-330200" lvl="4" marL="22860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5pPr>
            <a:lvl6pPr indent="-330200" lvl="5" marL="27432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6pPr>
            <a:lvl7pPr indent="-330200" lvl="6" marL="32004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7pPr>
            <a:lvl8pPr indent="-330200" lvl="7" marL="36576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8pPr>
            <a:lvl9pPr indent="-330200" lvl="8" marL="41148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9pPr>
          </a:lstStyle>
          <a:p/>
        </p:txBody>
      </p:sp>
    </p:spTree>
  </p:cSld>
  <p:clrMapOvr>
    <a:masterClrMapping/>
  </p:clrMapOvr>
  <p:extLst>
    <p:ext uri="{DCECCB84-F9BA-43D5-87BE-67443E8EF086}">
      <p15:sldGuideLst>
        <p15:guide id="1" pos="1877">
          <p15:clr>
            <a:srgbClr val="FA7B17"/>
          </p15:clr>
        </p15:guide>
        <p15:guide id="2" orient="horz" pos="806">
          <p15:clr>
            <a:srgbClr val="FA7B17"/>
          </p15:clr>
        </p15:guide>
        <p15:guide id="3" orient="horz" pos="1215">
          <p15:clr>
            <a:srgbClr val="FA7B17"/>
          </p15:clr>
        </p15:guide>
        <p15:guide id="4" pos="537">
          <p15:clr>
            <a:srgbClr val="FA7B17"/>
          </p15:clr>
        </p15:guide>
        <p15:guide id="5" pos="1562">
          <p15:clr>
            <a:srgbClr val="FA7B17"/>
          </p15:clr>
        </p15:guide>
        <p15:guide id="6" pos="5223">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_Title SM- Top">
  <p:cSld name="Title SM- Top">
    <p:spTree>
      <p:nvGrpSpPr>
        <p:cNvPr id="61" name="Shape 61"/>
        <p:cNvGrpSpPr/>
        <p:nvPr/>
      </p:nvGrpSpPr>
      <p:grpSpPr>
        <a:xfrm>
          <a:off x="0" y="0"/>
          <a:ext cx="0" cy="0"/>
          <a:chOff x="0" y="0"/>
          <a:chExt cx="0" cy="0"/>
        </a:xfrm>
      </p:grpSpPr>
      <p:sp>
        <p:nvSpPr>
          <p:cNvPr id="62" name="Google Shape;62;p11"/>
          <p:cNvSpPr txBox="1"/>
          <p:nvPr>
            <p:ph type="title"/>
          </p:nvPr>
        </p:nvSpPr>
        <p:spPr>
          <a:xfrm>
            <a:off x="633425" y="273050"/>
            <a:ext cx="7877100" cy="578100"/>
          </a:xfrm>
          <a:prstGeom prst="rect">
            <a:avLst/>
          </a:prstGeom>
          <a:noFill/>
          <a:ln>
            <a:noFill/>
          </a:ln>
        </p:spPr>
        <p:txBody>
          <a:bodyPr anchorCtr="0" anchor="t" bIns="19050" lIns="19050" spcFirstLastPara="1" rIns="19050" wrap="square" tIns="19050">
            <a:noAutofit/>
          </a:bodyPr>
          <a:lstStyle>
            <a:lvl1pPr lvl="0" rtl="0" algn="ctr">
              <a:lnSpc>
                <a:spcPct val="100000"/>
              </a:lnSpc>
              <a:spcBef>
                <a:spcPts val="0"/>
              </a:spcBef>
              <a:spcAft>
                <a:spcPts val="0"/>
              </a:spcAft>
              <a:buClr>
                <a:srgbClr val="FFFFFF"/>
              </a:buClr>
              <a:buSzPts val="700"/>
              <a:buNone/>
              <a:defRPr/>
            </a:lvl1pPr>
            <a:lvl2pPr lvl="1" rtl="0" algn="ctr">
              <a:lnSpc>
                <a:spcPct val="100000"/>
              </a:lnSpc>
              <a:spcBef>
                <a:spcPts val="0"/>
              </a:spcBef>
              <a:spcAft>
                <a:spcPts val="0"/>
              </a:spcAft>
              <a:buClr>
                <a:srgbClr val="FFFFFF"/>
              </a:buClr>
              <a:buSzPts val="700"/>
              <a:buNone/>
              <a:defRPr/>
            </a:lvl2pPr>
            <a:lvl3pPr lvl="2" rtl="0" algn="ctr">
              <a:lnSpc>
                <a:spcPct val="100000"/>
              </a:lnSpc>
              <a:spcBef>
                <a:spcPts val="0"/>
              </a:spcBef>
              <a:spcAft>
                <a:spcPts val="0"/>
              </a:spcAft>
              <a:buClr>
                <a:srgbClr val="FFFFFF"/>
              </a:buClr>
              <a:buSzPts val="700"/>
              <a:buNone/>
              <a:defRPr/>
            </a:lvl3pPr>
            <a:lvl4pPr lvl="3" rtl="0" algn="ctr">
              <a:lnSpc>
                <a:spcPct val="100000"/>
              </a:lnSpc>
              <a:spcBef>
                <a:spcPts val="0"/>
              </a:spcBef>
              <a:spcAft>
                <a:spcPts val="0"/>
              </a:spcAft>
              <a:buClr>
                <a:srgbClr val="FFFFFF"/>
              </a:buClr>
              <a:buSzPts val="700"/>
              <a:buNone/>
              <a:defRPr/>
            </a:lvl4pPr>
            <a:lvl5pPr lvl="4" rtl="0" algn="ctr">
              <a:lnSpc>
                <a:spcPct val="100000"/>
              </a:lnSpc>
              <a:spcBef>
                <a:spcPts val="0"/>
              </a:spcBef>
              <a:spcAft>
                <a:spcPts val="0"/>
              </a:spcAft>
              <a:buClr>
                <a:srgbClr val="FFFFFF"/>
              </a:buClr>
              <a:buSzPts val="700"/>
              <a:buNone/>
              <a:defRPr/>
            </a:lvl5pPr>
            <a:lvl6pPr lvl="5" rtl="0" algn="ctr">
              <a:lnSpc>
                <a:spcPct val="100000"/>
              </a:lnSpc>
              <a:spcBef>
                <a:spcPts val="0"/>
              </a:spcBef>
              <a:spcAft>
                <a:spcPts val="0"/>
              </a:spcAft>
              <a:buClr>
                <a:srgbClr val="FFFFFF"/>
              </a:buClr>
              <a:buSzPts val="700"/>
              <a:buNone/>
              <a:defRPr/>
            </a:lvl6pPr>
            <a:lvl7pPr lvl="6" rtl="0" algn="ctr">
              <a:lnSpc>
                <a:spcPct val="100000"/>
              </a:lnSpc>
              <a:spcBef>
                <a:spcPts val="0"/>
              </a:spcBef>
              <a:spcAft>
                <a:spcPts val="0"/>
              </a:spcAft>
              <a:buClr>
                <a:srgbClr val="FFFFFF"/>
              </a:buClr>
              <a:buSzPts val="700"/>
              <a:buNone/>
              <a:defRPr/>
            </a:lvl7pPr>
            <a:lvl8pPr lvl="7" rtl="0" algn="ctr">
              <a:lnSpc>
                <a:spcPct val="100000"/>
              </a:lnSpc>
              <a:spcBef>
                <a:spcPts val="0"/>
              </a:spcBef>
              <a:spcAft>
                <a:spcPts val="0"/>
              </a:spcAft>
              <a:buClr>
                <a:srgbClr val="FFFFFF"/>
              </a:buClr>
              <a:buSzPts val="700"/>
              <a:buNone/>
              <a:defRPr/>
            </a:lvl8pPr>
            <a:lvl9pPr lvl="8" rtl="0" algn="ctr">
              <a:lnSpc>
                <a:spcPct val="100000"/>
              </a:lnSpc>
              <a:spcBef>
                <a:spcPts val="0"/>
              </a:spcBef>
              <a:spcAft>
                <a:spcPts val="0"/>
              </a:spcAft>
              <a:buClr>
                <a:srgbClr val="FFFFFF"/>
              </a:buClr>
              <a:buSzPts val="700"/>
              <a:buNone/>
              <a:defRPr/>
            </a:lvl9pPr>
          </a:lstStyle>
          <a:p/>
        </p:txBody>
      </p:sp>
      <p:sp>
        <p:nvSpPr>
          <p:cNvPr id="63" name="Google Shape;63;p1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64" name="Google Shape;64;p11" title="Subtitle style for subheads"/>
          <p:cNvSpPr txBox="1"/>
          <p:nvPr>
            <p:ph idx="1" type="body"/>
          </p:nvPr>
        </p:nvSpPr>
        <p:spPr>
          <a:xfrm>
            <a:off x="633475" y="698650"/>
            <a:ext cx="7877100" cy="337200"/>
          </a:xfrm>
          <a:prstGeom prst="rect">
            <a:avLst/>
          </a:prstGeom>
          <a:noFill/>
          <a:ln>
            <a:noFill/>
          </a:ln>
        </p:spPr>
        <p:txBody>
          <a:bodyPr anchorCtr="0" anchor="t" bIns="19050" lIns="19050" spcFirstLastPara="1" rIns="19050" wrap="square" tIns="19050">
            <a:noAutofit/>
          </a:bodyPr>
          <a:lstStyle>
            <a:lvl1pPr indent="-323850" lvl="0" marL="4572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1pPr>
            <a:lvl2pPr indent="-323850" lvl="1" marL="9144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2pPr>
            <a:lvl3pPr indent="-323850" lvl="2" marL="13716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3pPr>
            <a:lvl4pPr indent="-323850" lvl="3" marL="18288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4pPr>
            <a:lvl5pPr indent="-323850" lvl="4" marL="22860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5pPr>
            <a:lvl6pPr indent="-323850" lvl="5" marL="27432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6pPr>
            <a:lvl7pPr indent="-323850" lvl="6" marL="32004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7pPr>
            <a:lvl8pPr indent="-323850" lvl="7" marL="36576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8pPr>
            <a:lvl9pPr indent="-323850" lvl="8" marL="41148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_Title LG - Top" showMasterSp="0">
  <p:cSld name="Title LG - Top">
    <p:spTree>
      <p:nvGrpSpPr>
        <p:cNvPr id="65" name="Shape 65"/>
        <p:cNvGrpSpPr/>
        <p:nvPr/>
      </p:nvGrpSpPr>
      <p:grpSpPr>
        <a:xfrm>
          <a:off x="0" y="0"/>
          <a:ext cx="0" cy="0"/>
          <a:chOff x="0" y="0"/>
          <a:chExt cx="0" cy="0"/>
        </a:xfrm>
      </p:grpSpPr>
      <p:pic>
        <p:nvPicPr>
          <p:cNvPr descr="Image" id="66" name="Google Shape;66;p12"/>
          <p:cNvPicPr preferRelativeResize="0"/>
          <p:nvPr/>
        </p:nvPicPr>
        <p:blipFill rotWithShape="1">
          <a:blip r:embed="rId2">
            <a:alphaModFix/>
          </a:blip>
          <a:srcRect b="7876" l="0" r="0" t="0"/>
          <a:stretch/>
        </p:blipFill>
        <p:spPr>
          <a:xfrm>
            <a:off x="8580437" y="-60325"/>
            <a:ext cx="414171" cy="1087772"/>
          </a:xfrm>
          <a:prstGeom prst="rect">
            <a:avLst/>
          </a:prstGeom>
          <a:noFill/>
          <a:ln>
            <a:noFill/>
          </a:ln>
          <a:effectLst>
            <a:outerShdw blurRad="317500" rotWithShape="0">
              <a:srgbClr val="000000">
                <a:alpha val="49800"/>
              </a:srgbClr>
            </a:outerShdw>
          </a:effectLst>
        </p:spPr>
      </p:pic>
      <p:sp>
        <p:nvSpPr>
          <p:cNvPr id="67" name="Google Shape;67;p1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68" name="Google Shape;68;p12"/>
          <p:cNvSpPr txBox="1"/>
          <p:nvPr>
            <p:ph type="title"/>
          </p:nvPr>
        </p:nvSpPr>
        <p:spPr>
          <a:xfrm>
            <a:off x="633425" y="220422"/>
            <a:ext cx="7877100" cy="661800"/>
          </a:xfrm>
          <a:prstGeom prst="rect">
            <a:avLst/>
          </a:prstGeom>
          <a:noFill/>
          <a:ln>
            <a:noFill/>
          </a:ln>
        </p:spPr>
        <p:txBody>
          <a:bodyPr anchorCtr="0" anchor="t" bIns="19050" lIns="19050" spcFirstLastPara="1" rIns="19050" wrap="square" tIns="19050">
            <a:noAutofit/>
          </a:bodyPr>
          <a:lstStyle>
            <a:lvl1pPr lvl="0" rtl="0">
              <a:lnSpc>
                <a:spcPct val="100000"/>
              </a:lnSpc>
              <a:spcBef>
                <a:spcPts val="0"/>
              </a:spcBef>
              <a:spcAft>
                <a:spcPts val="0"/>
              </a:spcAft>
              <a:buClr>
                <a:srgbClr val="FFFFFF"/>
              </a:buClr>
              <a:buSzPts val="1200"/>
              <a:buNone/>
              <a:defRPr sz="3200"/>
            </a:lvl1pPr>
            <a:lvl2pPr lvl="1" rtl="0">
              <a:lnSpc>
                <a:spcPct val="100000"/>
              </a:lnSpc>
              <a:spcBef>
                <a:spcPts val="0"/>
              </a:spcBef>
              <a:spcAft>
                <a:spcPts val="0"/>
              </a:spcAft>
              <a:buClr>
                <a:srgbClr val="FFFFFF"/>
              </a:buClr>
              <a:buSzPts val="700"/>
              <a:buNone/>
              <a:defRPr/>
            </a:lvl2pPr>
            <a:lvl3pPr lvl="2" rtl="0">
              <a:lnSpc>
                <a:spcPct val="100000"/>
              </a:lnSpc>
              <a:spcBef>
                <a:spcPts val="0"/>
              </a:spcBef>
              <a:spcAft>
                <a:spcPts val="0"/>
              </a:spcAft>
              <a:buClr>
                <a:srgbClr val="FFFFFF"/>
              </a:buClr>
              <a:buSzPts val="700"/>
              <a:buNone/>
              <a:defRPr/>
            </a:lvl3pPr>
            <a:lvl4pPr lvl="3" rtl="0">
              <a:lnSpc>
                <a:spcPct val="100000"/>
              </a:lnSpc>
              <a:spcBef>
                <a:spcPts val="0"/>
              </a:spcBef>
              <a:spcAft>
                <a:spcPts val="0"/>
              </a:spcAft>
              <a:buClr>
                <a:srgbClr val="FFFFFF"/>
              </a:buClr>
              <a:buSzPts val="700"/>
              <a:buNone/>
              <a:defRPr/>
            </a:lvl4pPr>
            <a:lvl5pPr lvl="4" rtl="0">
              <a:lnSpc>
                <a:spcPct val="100000"/>
              </a:lnSpc>
              <a:spcBef>
                <a:spcPts val="0"/>
              </a:spcBef>
              <a:spcAft>
                <a:spcPts val="0"/>
              </a:spcAft>
              <a:buClr>
                <a:srgbClr val="FFFFFF"/>
              </a:buClr>
              <a:buSzPts val="700"/>
              <a:buNone/>
              <a:defRPr/>
            </a:lvl5pPr>
            <a:lvl6pPr lvl="5" rtl="0">
              <a:lnSpc>
                <a:spcPct val="100000"/>
              </a:lnSpc>
              <a:spcBef>
                <a:spcPts val="0"/>
              </a:spcBef>
              <a:spcAft>
                <a:spcPts val="0"/>
              </a:spcAft>
              <a:buClr>
                <a:srgbClr val="FFFFFF"/>
              </a:buClr>
              <a:buSzPts val="700"/>
              <a:buNone/>
              <a:defRPr/>
            </a:lvl6pPr>
            <a:lvl7pPr lvl="6" rtl="0">
              <a:lnSpc>
                <a:spcPct val="100000"/>
              </a:lnSpc>
              <a:spcBef>
                <a:spcPts val="0"/>
              </a:spcBef>
              <a:spcAft>
                <a:spcPts val="0"/>
              </a:spcAft>
              <a:buClr>
                <a:srgbClr val="FFFFFF"/>
              </a:buClr>
              <a:buSzPts val="700"/>
              <a:buNone/>
              <a:defRPr/>
            </a:lvl7pPr>
            <a:lvl8pPr lvl="7" rtl="0">
              <a:lnSpc>
                <a:spcPct val="100000"/>
              </a:lnSpc>
              <a:spcBef>
                <a:spcPts val="0"/>
              </a:spcBef>
              <a:spcAft>
                <a:spcPts val="0"/>
              </a:spcAft>
              <a:buClr>
                <a:srgbClr val="FFFFFF"/>
              </a:buClr>
              <a:buSzPts val="700"/>
              <a:buNone/>
              <a:defRPr/>
            </a:lvl8pPr>
            <a:lvl9pPr lvl="8" rtl="0">
              <a:lnSpc>
                <a:spcPct val="100000"/>
              </a:lnSpc>
              <a:spcBef>
                <a:spcPts val="0"/>
              </a:spcBef>
              <a:spcAft>
                <a:spcPts val="0"/>
              </a:spcAft>
              <a:buClr>
                <a:srgbClr val="FFFFFF"/>
              </a:buClr>
              <a:buSzPts val="700"/>
              <a:buNone/>
              <a:defRPr/>
            </a:lvl9pPr>
          </a:lstStyle>
          <a:p/>
        </p:txBody>
      </p:sp>
      <p:sp>
        <p:nvSpPr>
          <p:cNvPr id="69" name="Google Shape;69;p12" title="Subtitle style for subheads"/>
          <p:cNvSpPr txBox="1"/>
          <p:nvPr>
            <p:ph idx="1" type="body"/>
          </p:nvPr>
        </p:nvSpPr>
        <p:spPr>
          <a:xfrm>
            <a:off x="633475" y="805847"/>
            <a:ext cx="7877100" cy="337200"/>
          </a:xfrm>
          <a:prstGeom prst="rect">
            <a:avLst/>
          </a:prstGeom>
          <a:noFill/>
          <a:ln>
            <a:noFill/>
          </a:ln>
        </p:spPr>
        <p:txBody>
          <a:bodyPr anchorCtr="0" anchor="t" bIns="19050" lIns="19050" spcFirstLastPara="1" rIns="19050" wrap="square" tIns="19050">
            <a:noAutofit/>
          </a:bodyPr>
          <a:lstStyle>
            <a:lvl1pPr indent="-323850" lvl="0" marL="4572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1pPr>
            <a:lvl2pPr indent="-323850" lvl="1" marL="9144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2pPr>
            <a:lvl3pPr indent="-323850" lvl="2" marL="13716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3pPr>
            <a:lvl4pPr indent="-323850" lvl="3" marL="18288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4pPr>
            <a:lvl5pPr indent="-323850" lvl="4" marL="22860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5pPr>
            <a:lvl6pPr indent="-323850" lvl="5" marL="27432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6pPr>
            <a:lvl7pPr indent="-323850" lvl="6" marL="32004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7pPr>
            <a:lvl8pPr indent="-323850" lvl="7" marL="36576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8pPr>
            <a:lvl9pPr indent="-323850" lvl="8" marL="4114800" marR="0" rtl="0" algn="ctr">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9pPr>
          </a:lstStyle>
          <a:p/>
        </p:txBody>
      </p:sp>
      <p:pic>
        <p:nvPicPr>
          <p:cNvPr descr="Image" id="70" name="Google Shape;70;p12"/>
          <p:cNvPicPr preferRelativeResize="0"/>
          <p:nvPr/>
        </p:nvPicPr>
        <p:blipFill rotWithShape="1">
          <a:blip r:embed="rId3">
            <a:alphaModFix amt="50000"/>
          </a:blip>
          <a:srcRect b="0" l="0" r="0" t="0"/>
          <a:stretch/>
        </p:blipFill>
        <p:spPr>
          <a:xfrm>
            <a:off x="429433" y="242823"/>
            <a:ext cx="9270919" cy="490074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_Title LG - Numbered" showMasterSp="0">
  <p:cSld name="Title LG - Top_2">
    <p:spTree>
      <p:nvGrpSpPr>
        <p:cNvPr id="71" name="Shape 71"/>
        <p:cNvGrpSpPr/>
        <p:nvPr/>
      </p:nvGrpSpPr>
      <p:grpSpPr>
        <a:xfrm>
          <a:off x="0" y="0"/>
          <a:ext cx="0" cy="0"/>
          <a:chOff x="0" y="0"/>
          <a:chExt cx="0" cy="0"/>
        </a:xfrm>
      </p:grpSpPr>
      <p:pic>
        <p:nvPicPr>
          <p:cNvPr descr="Image" id="72" name="Google Shape;72;p13"/>
          <p:cNvPicPr preferRelativeResize="0"/>
          <p:nvPr/>
        </p:nvPicPr>
        <p:blipFill rotWithShape="1">
          <a:blip r:embed="rId2">
            <a:alphaModFix amt="50000"/>
          </a:blip>
          <a:srcRect b="0" l="0" r="0" t="0"/>
          <a:stretch/>
        </p:blipFill>
        <p:spPr>
          <a:xfrm>
            <a:off x="429433" y="242823"/>
            <a:ext cx="9270919" cy="4900744"/>
          </a:xfrm>
          <a:prstGeom prst="rect">
            <a:avLst/>
          </a:prstGeom>
          <a:noFill/>
          <a:ln>
            <a:noFill/>
          </a:ln>
        </p:spPr>
      </p:pic>
      <p:pic>
        <p:nvPicPr>
          <p:cNvPr descr="Image" id="73" name="Google Shape;73;p13"/>
          <p:cNvPicPr preferRelativeResize="0"/>
          <p:nvPr/>
        </p:nvPicPr>
        <p:blipFill rotWithShape="1">
          <a:blip r:embed="rId3">
            <a:alphaModFix/>
          </a:blip>
          <a:srcRect b="7876" l="0" r="0" t="0"/>
          <a:stretch/>
        </p:blipFill>
        <p:spPr>
          <a:xfrm>
            <a:off x="8580437" y="-60325"/>
            <a:ext cx="414171" cy="1087772"/>
          </a:xfrm>
          <a:prstGeom prst="rect">
            <a:avLst/>
          </a:prstGeom>
          <a:noFill/>
          <a:ln>
            <a:noFill/>
          </a:ln>
          <a:effectLst>
            <a:outerShdw blurRad="317500" rotWithShape="0">
              <a:srgbClr val="000000">
                <a:alpha val="49800"/>
              </a:srgbClr>
            </a:outerShdw>
          </a:effectLst>
        </p:spPr>
      </p:pic>
      <p:sp>
        <p:nvSpPr>
          <p:cNvPr id="74" name="Google Shape;74;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75" name="Google Shape;75;p13"/>
          <p:cNvSpPr txBox="1"/>
          <p:nvPr>
            <p:ph type="title"/>
          </p:nvPr>
        </p:nvSpPr>
        <p:spPr>
          <a:xfrm>
            <a:off x="404825" y="372822"/>
            <a:ext cx="7877100" cy="661800"/>
          </a:xfrm>
          <a:prstGeom prst="rect">
            <a:avLst/>
          </a:prstGeom>
          <a:noFill/>
          <a:ln>
            <a:noFill/>
          </a:ln>
        </p:spPr>
        <p:txBody>
          <a:bodyPr anchorCtr="0" anchor="t" bIns="19050" lIns="19050" spcFirstLastPara="1" rIns="19050" wrap="square" tIns="19050">
            <a:noAutofit/>
          </a:bodyPr>
          <a:lstStyle>
            <a:lvl1pPr lvl="0" rtl="0" algn="l">
              <a:lnSpc>
                <a:spcPct val="100000"/>
              </a:lnSpc>
              <a:spcBef>
                <a:spcPts val="0"/>
              </a:spcBef>
              <a:spcAft>
                <a:spcPts val="0"/>
              </a:spcAft>
              <a:buClr>
                <a:srgbClr val="FFFFFF"/>
              </a:buClr>
              <a:buSzPts val="1200"/>
              <a:buNone/>
              <a:defRPr sz="3200"/>
            </a:lvl1pPr>
            <a:lvl2pPr lvl="1" rtl="0" algn="l">
              <a:lnSpc>
                <a:spcPct val="100000"/>
              </a:lnSpc>
              <a:spcBef>
                <a:spcPts val="0"/>
              </a:spcBef>
              <a:spcAft>
                <a:spcPts val="0"/>
              </a:spcAft>
              <a:buClr>
                <a:srgbClr val="FFFFFF"/>
              </a:buClr>
              <a:buSzPts val="700"/>
              <a:buNone/>
              <a:defRPr/>
            </a:lvl2pPr>
            <a:lvl3pPr lvl="2" rtl="0" algn="l">
              <a:lnSpc>
                <a:spcPct val="100000"/>
              </a:lnSpc>
              <a:spcBef>
                <a:spcPts val="0"/>
              </a:spcBef>
              <a:spcAft>
                <a:spcPts val="0"/>
              </a:spcAft>
              <a:buClr>
                <a:srgbClr val="FFFFFF"/>
              </a:buClr>
              <a:buSzPts val="700"/>
              <a:buNone/>
              <a:defRPr/>
            </a:lvl3pPr>
            <a:lvl4pPr lvl="3" rtl="0" algn="l">
              <a:lnSpc>
                <a:spcPct val="100000"/>
              </a:lnSpc>
              <a:spcBef>
                <a:spcPts val="0"/>
              </a:spcBef>
              <a:spcAft>
                <a:spcPts val="0"/>
              </a:spcAft>
              <a:buClr>
                <a:srgbClr val="FFFFFF"/>
              </a:buClr>
              <a:buSzPts val="700"/>
              <a:buNone/>
              <a:defRPr/>
            </a:lvl4pPr>
            <a:lvl5pPr lvl="4" rtl="0" algn="l">
              <a:lnSpc>
                <a:spcPct val="100000"/>
              </a:lnSpc>
              <a:spcBef>
                <a:spcPts val="0"/>
              </a:spcBef>
              <a:spcAft>
                <a:spcPts val="0"/>
              </a:spcAft>
              <a:buClr>
                <a:srgbClr val="FFFFFF"/>
              </a:buClr>
              <a:buSzPts val="700"/>
              <a:buNone/>
              <a:defRPr/>
            </a:lvl5pPr>
            <a:lvl6pPr lvl="5" rtl="0" algn="l">
              <a:lnSpc>
                <a:spcPct val="100000"/>
              </a:lnSpc>
              <a:spcBef>
                <a:spcPts val="0"/>
              </a:spcBef>
              <a:spcAft>
                <a:spcPts val="0"/>
              </a:spcAft>
              <a:buClr>
                <a:srgbClr val="FFFFFF"/>
              </a:buClr>
              <a:buSzPts val="700"/>
              <a:buNone/>
              <a:defRPr/>
            </a:lvl6pPr>
            <a:lvl7pPr lvl="6" rtl="0" algn="l">
              <a:lnSpc>
                <a:spcPct val="100000"/>
              </a:lnSpc>
              <a:spcBef>
                <a:spcPts val="0"/>
              </a:spcBef>
              <a:spcAft>
                <a:spcPts val="0"/>
              </a:spcAft>
              <a:buClr>
                <a:srgbClr val="FFFFFF"/>
              </a:buClr>
              <a:buSzPts val="700"/>
              <a:buNone/>
              <a:defRPr/>
            </a:lvl7pPr>
            <a:lvl8pPr lvl="7" rtl="0" algn="l">
              <a:lnSpc>
                <a:spcPct val="100000"/>
              </a:lnSpc>
              <a:spcBef>
                <a:spcPts val="0"/>
              </a:spcBef>
              <a:spcAft>
                <a:spcPts val="0"/>
              </a:spcAft>
              <a:buClr>
                <a:srgbClr val="FFFFFF"/>
              </a:buClr>
              <a:buSzPts val="700"/>
              <a:buNone/>
              <a:defRPr/>
            </a:lvl8pPr>
            <a:lvl9pPr lvl="8" rtl="0" algn="l">
              <a:lnSpc>
                <a:spcPct val="100000"/>
              </a:lnSpc>
              <a:spcBef>
                <a:spcPts val="0"/>
              </a:spcBef>
              <a:spcAft>
                <a:spcPts val="0"/>
              </a:spcAft>
              <a:buClr>
                <a:srgbClr val="FFFFFF"/>
              </a:buClr>
              <a:buSzPts val="700"/>
              <a:buNone/>
              <a:defRPr/>
            </a:lvl9pPr>
          </a:lstStyle>
          <a:p/>
        </p:txBody>
      </p:sp>
      <p:sp>
        <p:nvSpPr>
          <p:cNvPr id="76" name="Google Shape;76;p13" title="Subtitle style for subheads"/>
          <p:cNvSpPr txBox="1"/>
          <p:nvPr>
            <p:ph idx="1" type="body"/>
          </p:nvPr>
        </p:nvSpPr>
        <p:spPr>
          <a:xfrm>
            <a:off x="404875" y="882047"/>
            <a:ext cx="7877100" cy="337200"/>
          </a:xfrm>
          <a:prstGeom prst="rect">
            <a:avLst/>
          </a:prstGeom>
          <a:noFill/>
          <a:ln>
            <a:noFill/>
          </a:ln>
        </p:spPr>
        <p:txBody>
          <a:bodyPr anchorCtr="0" anchor="t" bIns="19050" lIns="19050" spcFirstLastPara="1" rIns="19050" wrap="square" tIns="19050">
            <a:noAutofit/>
          </a:bodyPr>
          <a:lstStyle>
            <a:lvl1pPr indent="-323850" lvl="0" marL="457200" marR="0" rtl="0">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1pPr>
            <a:lvl2pPr indent="-323850" lvl="1" marL="914400" marR="0" rtl="0">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2pPr>
            <a:lvl3pPr indent="-323850" lvl="2" marL="1371600" marR="0" rtl="0">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3pPr>
            <a:lvl4pPr indent="-323850" lvl="3" marL="1828800" marR="0" rtl="0">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4pPr>
            <a:lvl5pPr indent="-323850" lvl="4" marL="2286000" marR="0" rtl="0">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5pPr>
            <a:lvl6pPr indent="-323850" lvl="5" marL="2743200" marR="0" rtl="0">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6pPr>
            <a:lvl7pPr indent="-323850" lvl="6" marL="3200400" marR="0" rtl="0">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7pPr>
            <a:lvl8pPr indent="-323850" lvl="7" marL="3657600" marR="0" rtl="0">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8pPr>
            <a:lvl9pPr indent="-323850" lvl="8" marL="4114800" marR="0" rtl="0">
              <a:lnSpc>
                <a:spcPct val="10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_Demo" showMasterSp="0">
  <p:cSld name="Title LG - Top_1">
    <p:spTree>
      <p:nvGrpSpPr>
        <p:cNvPr id="77" name="Shape 77"/>
        <p:cNvGrpSpPr/>
        <p:nvPr/>
      </p:nvGrpSpPr>
      <p:grpSpPr>
        <a:xfrm>
          <a:off x="0" y="0"/>
          <a:ext cx="0" cy="0"/>
          <a:chOff x="0" y="0"/>
          <a:chExt cx="0" cy="0"/>
        </a:xfrm>
      </p:grpSpPr>
      <p:pic>
        <p:nvPicPr>
          <p:cNvPr descr="Image" id="78" name="Google Shape;78;p14"/>
          <p:cNvPicPr preferRelativeResize="0"/>
          <p:nvPr/>
        </p:nvPicPr>
        <p:blipFill rotWithShape="1">
          <a:blip r:embed="rId2">
            <a:alphaModFix amt="50000"/>
          </a:blip>
          <a:srcRect b="0" l="0" r="0" t="0"/>
          <a:stretch/>
        </p:blipFill>
        <p:spPr>
          <a:xfrm>
            <a:off x="429433" y="242823"/>
            <a:ext cx="9270919" cy="4900744"/>
          </a:xfrm>
          <a:prstGeom prst="rect">
            <a:avLst/>
          </a:prstGeom>
          <a:noFill/>
          <a:ln>
            <a:noFill/>
          </a:ln>
        </p:spPr>
      </p:pic>
      <p:pic>
        <p:nvPicPr>
          <p:cNvPr descr="Image" id="79" name="Google Shape;79;p14"/>
          <p:cNvPicPr preferRelativeResize="0"/>
          <p:nvPr/>
        </p:nvPicPr>
        <p:blipFill rotWithShape="1">
          <a:blip r:embed="rId3">
            <a:alphaModFix/>
          </a:blip>
          <a:srcRect b="7876" l="0" r="0" t="0"/>
          <a:stretch/>
        </p:blipFill>
        <p:spPr>
          <a:xfrm>
            <a:off x="8580437" y="-60325"/>
            <a:ext cx="414171" cy="1087772"/>
          </a:xfrm>
          <a:prstGeom prst="rect">
            <a:avLst/>
          </a:prstGeom>
          <a:noFill/>
          <a:ln>
            <a:noFill/>
          </a:ln>
          <a:effectLst>
            <a:outerShdw blurRad="317500" rotWithShape="0">
              <a:srgbClr val="000000">
                <a:alpha val="49800"/>
              </a:srgbClr>
            </a:outerShdw>
          </a:effectLst>
        </p:spPr>
      </p:pic>
      <p:sp>
        <p:nvSpPr>
          <p:cNvPr id="80" name="Google Shape;80;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81" name="Google Shape;81;p14"/>
          <p:cNvSpPr txBox="1"/>
          <p:nvPr>
            <p:ph type="title"/>
          </p:nvPr>
        </p:nvSpPr>
        <p:spPr>
          <a:xfrm>
            <a:off x="633425" y="189425"/>
            <a:ext cx="7877100" cy="661800"/>
          </a:xfrm>
          <a:prstGeom prst="rect">
            <a:avLst/>
          </a:prstGeom>
          <a:noFill/>
          <a:ln>
            <a:noFill/>
          </a:ln>
        </p:spPr>
        <p:txBody>
          <a:bodyPr anchorCtr="0" anchor="t" bIns="19050" lIns="19050" spcFirstLastPara="1" rIns="19050" wrap="square" tIns="19050">
            <a:noAutofit/>
          </a:bodyPr>
          <a:lstStyle>
            <a:lvl1pPr lvl="0" rtl="0" algn="ctr">
              <a:lnSpc>
                <a:spcPct val="100000"/>
              </a:lnSpc>
              <a:spcBef>
                <a:spcPts val="0"/>
              </a:spcBef>
              <a:spcAft>
                <a:spcPts val="0"/>
              </a:spcAft>
              <a:buClr>
                <a:srgbClr val="FFFFFF"/>
              </a:buClr>
              <a:buSzPts val="1200"/>
              <a:buNone/>
              <a:defRPr sz="3200"/>
            </a:lvl1pPr>
            <a:lvl2pPr lvl="1" rtl="0" algn="ctr">
              <a:lnSpc>
                <a:spcPct val="100000"/>
              </a:lnSpc>
              <a:spcBef>
                <a:spcPts val="0"/>
              </a:spcBef>
              <a:spcAft>
                <a:spcPts val="0"/>
              </a:spcAft>
              <a:buClr>
                <a:srgbClr val="FFFFFF"/>
              </a:buClr>
              <a:buSzPts val="700"/>
              <a:buNone/>
              <a:defRPr/>
            </a:lvl2pPr>
            <a:lvl3pPr lvl="2" rtl="0" algn="ctr">
              <a:lnSpc>
                <a:spcPct val="100000"/>
              </a:lnSpc>
              <a:spcBef>
                <a:spcPts val="0"/>
              </a:spcBef>
              <a:spcAft>
                <a:spcPts val="0"/>
              </a:spcAft>
              <a:buClr>
                <a:srgbClr val="FFFFFF"/>
              </a:buClr>
              <a:buSzPts val="700"/>
              <a:buNone/>
              <a:defRPr/>
            </a:lvl3pPr>
            <a:lvl4pPr lvl="3" rtl="0" algn="ctr">
              <a:lnSpc>
                <a:spcPct val="100000"/>
              </a:lnSpc>
              <a:spcBef>
                <a:spcPts val="0"/>
              </a:spcBef>
              <a:spcAft>
                <a:spcPts val="0"/>
              </a:spcAft>
              <a:buClr>
                <a:srgbClr val="FFFFFF"/>
              </a:buClr>
              <a:buSzPts val="700"/>
              <a:buNone/>
              <a:defRPr/>
            </a:lvl4pPr>
            <a:lvl5pPr lvl="4" rtl="0" algn="ctr">
              <a:lnSpc>
                <a:spcPct val="100000"/>
              </a:lnSpc>
              <a:spcBef>
                <a:spcPts val="0"/>
              </a:spcBef>
              <a:spcAft>
                <a:spcPts val="0"/>
              </a:spcAft>
              <a:buClr>
                <a:srgbClr val="FFFFFF"/>
              </a:buClr>
              <a:buSzPts val="700"/>
              <a:buNone/>
              <a:defRPr/>
            </a:lvl5pPr>
            <a:lvl6pPr lvl="5" rtl="0" algn="ctr">
              <a:lnSpc>
                <a:spcPct val="100000"/>
              </a:lnSpc>
              <a:spcBef>
                <a:spcPts val="0"/>
              </a:spcBef>
              <a:spcAft>
                <a:spcPts val="0"/>
              </a:spcAft>
              <a:buClr>
                <a:srgbClr val="FFFFFF"/>
              </a:buClr>
              <a:buSzPts val="700"/>
              <a:buNone/>
              <a:defRPr/>
            </a:lvl6pPr>
            <a:lvl7pPr lvl="6" rtl="0" algn="ctr">
              <a:lnSpc>
                <a:spcPct val="100000"/>
              </a:lnSpc>
              <a:spcBef>
                <a:spcPts val="0"/>
              </a:spcBef>
              <a:spcAft>
                <a:spcPts val="0"/>
              </a:spcAft>
              <a:buClr>
                <a:srgbClr val="FFFFFF"/>
              </a:buClr>
              <a:buSzPts val="700"/>
              <a:buNone/>
              <a:defRPr/>
            </a:lvl7pPr>
            <a:lvl8pPr lvl="7" rtl="0" algn="ctr">
              <a:lnSpc>
                <a:spcPct val="100000"/>
              </a:lnSpc>
              <a:spcBef>
                <a:spcPts val="0"/>
              </a:spcBef>
              <a:spcAft>
                <a:spcPts val="0"/>
              </a:spcAft>
              <a:buClr>
                <a:srgbClr val="FFFFFF"/>
              </a:buClr>
              <a:buSzPts val="700"/>
              <a:buNone/>
              <a:defRPr/>
            </a:lvl8pPr>
            <a:lvl9pPr lvl="8" rtl="0" algn="ctr">
              <a:lnSpc>
                <a:spcPct val="100000"/>
              </a:lnSpc>
              <a:spcBef>
                <a:spcPts val="0"/>
              </a:spcBef>
              <a:spcAft>
                <a:spcPts val="0"/>
              </a:spcAft>
              <a:buClr>
                <a:srgbClr val="FFFFFF"/>
              </a:buClr>
              <a:buSzPts val="700"/>
              <a:buNone/>
              <a:defRPr/>
            </a:lvl9pPr>
          </a:lstStyle>
          <a:p/>
        </p:txBody>
      </p:sp>
      <p:pic>
        <p:nvPicPr>
          <p:cNvPr descr="Image" id="82" name="Google Shape;82;p14"/>
          <p:cNvPicPr preferRelativeResize="0"/>
          <p:nvPr/>
        </p:nvPicPr>
        <p:blipFill rotWithShape="1">
          <a:blip r:embed="rId4">
            <a:alphaModFix/>
          </a:blip>
          <a:srcRect b="0" l="0" r="0" t="0"/>
          <a:stretch/>
        </p:blipFill>
        <p:spPr>
          <a:xfrm>
            <a:off x="473379" y="679316"/>
            <a:ext cx="8197243" cy="4918344"/>
          </a:xfrm>
          <a:prstGeom prst="rect">
            <a:avLst/>
          </a:prstGeom>
          <a:noFill/>
          <a:ln>
            <a:noFill/>
          </a:ln>
        </p:spPr>
      </p:pic>
      <p:pic>
        <p:nvPicPr>
          <p:cNvPr id="83" name="Google Shape;83;p14"/>
          <p:cNvPicPr preferRelativeResize="0"/>
          <p:nvPr/>
        </p:nvPicPr>
        <p:blipFill>
          <a:blip r:embed="rId5">
            <a:alphaModFix/>
          </a:blip>
          <a:stretch>
            <a:fillRect/>
          </a:stretch>
        </p:blipFill>
        <p:spPr>
          <a:xfrm>
            <a:off x="327325" y="3723100"/>
            <a:ext cx="989400" cy="1550400"/>
          </a:xfrm>
          <a:prstGeom prst="rect">
            <a:avLst/>
          </a:prstGeom>
          <a:noFill/>
          <a:ln>
            <a:noFill/>
          </a:ln>
        </p:spPr>
      </p:pic>
      <p:pic>
        <p:nvPicPr>
          <p:cNvPr id="84" name="Google Shape;84;p14"/>
          <p:cNvPicPr preferRelativeResize="0"/>
          <p:nvPr/>
        </p:nvPicPr>
        <p:blipFill>
          <a:blip r:embed="rId6">
            <a:alphaModFix/>
          </a:blip>
          <a:stretch>
            <a:fillRect/>
          </a:stretch>
        </p:blipFill>
        <p:spPr>
          <a:xfrm>
            <a:off x="7933450" y="3620450"/>
            <a:ext cx="709774" cy="16530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_Split Vertical" showMasterSp="0">
  <p:cSld name="Title LG - Top_1_1_1_1_1_1">
    <p:spTree>
      <p:nvGrpSpPr>
        <p:cNvPr id="85" name="Shape 85"/>
        <p:cNvGrpSpPr/>
        <p:nvPr/>
      </p:nvGrpSpPr>
      <p:grpSpPr>
        <a:xfrm>
          <a:off x="0" y="0"/>
          <a:ext cx="0" cy="0"/>
          <a:chOff x="0" y="0"/>
          <a:chExt cx="0" cy="0"/>
        </a:xfrm>
      </p:grpSpPr>
      <p:pic>
        <p:nvPicPr>
          <p:cNvPr descr="Image" id="86" name="Google Shape;86;p15"/>
          <p:cNvPicPr preferRelativeResize="0"/>
          <p:nvPr/>
        </p:nvPicPr>
        <p:blipFill rotWithShape="1">
          <a:blip r:embed="rId2">
            <a:alphaModFix amt="50000"/>
          </a:blip>
          <a:srcRect b="0" l="0" r="0" t="0"/>
          <a:stretch/>
        </p:blipFill>
        <p:spPr>
          <a:xfrm>
            <a:off x="429433" y="242823"/>
            <a:ext cx="9270919" cy="4900744"/>
          </a:xfrm>
          <a:prstGeom prst="rect">
            <a:avLst/>
          </a:prstGeom>
          <a:noFill/>
          <a:ln>
            <a:noFill/>
          </a:ln>
        </p:spPr>
      </p:pic>
      <p:pic>
        <p:nvPicPr>
          <p:cNvPr descr="Image" id="87" name="Google Shape;87;p15"/>
          <p:cNvPicPr preferRelativeResize="0"/>
          <p:nvPr/>
        </p:nvPicPr>
        <p:blipFill rotWithShape="1">
          <a:blip r:embed="rId3">
            <a:alphaModFix/>
          </a:blip>
          <a:srcRect b="7876" l="0" r="0" t="0"/>
          <a:stretch/>
        </p:blipFill>
        <p:spPr>
          <a:xfrm>
            <a:off x="8580437" y="-60325"/>
            <a:ext cx="414171" cy="1087772"/>
          </a:xfrm>
          <a:prstGeom prst="rect">
            <a:avLst/>
          </a:prstGeom>
          <a:noFill/>
          <a:ln>
            <a:noFill/>
          </a:ln>
          <a:effectLst>
            <a:outerShdw blurRad="317500" rotWithShape="0">
              <a:srgbClr val="000000">
                <a:alpha val="49800"/>
              </a:srgbClr>
            </a:outerShdw>
          </a:effectLst>
        </p:spPr>
      </p:pic>
      <p:sp>
        <p:nvSpPr>
          <p:cNvPr id="88" name="Google Shape;88;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89" name="Google Shape;89;p15"/>
          <p:cNvSpPr txBox="1"/>
          <p:nvPr>
            <p:ph type="title"/>
          </p:nvPr>
        </p:nvSpPr>
        <p:spPr>
          <a:xfrm>
            <a:off x="305125" y="189425"/>
            <a:ext cx="3913800" cy="661800"/>
          </a:xfrm>
          <a:prstGeom prst="rect">
            <a:avLst/>
          </a:prstGeom>
          <a:noFill/>
          <a:ln>
            <a:noFill/>
          </a:ln>
        </p:spPr>
        <p:txBody>
          <a:bodyPr anchorCtr="0" anchor="t" bIns="19050" lIns="19050" spcFirstLastPara="1" rIns="19050" wrap="square" tIns="19050">
            <a:noAutofit/>
          </a:bodyPr>
          <a:lstStyle>
            <a:lvl1pPr lvl="0" rtl="0" algn="l">
              <a:lnSpc>
                <a:spcPct val="100000"/>
              </a:lnSpc>
              <a:spcBef>
                <a:spcPts val="0"/>
              </a:spcBef>
              <a:spcAft>
                <a:spcPts val="0"/>
              </a:spcAft>
              <a:buClr>
                <a:srgbClr val="FFFFFF"/>
              </a:buClr>
              <a:buSzPts val="1200"/>
              <a:buNone/>
              <a:defRPr sz="3200"/>
            </a:lvl1pPr>
            <a:lvl2pPr lvl="1" rtl="0" algn="l">
              <a:lnSpc>
                <a:spcPct val="100000"/>
              </a:lnSpc>
              <a:spcBef>
                <a:spcPts val="0"/>
              </a:spcBef>
              <a:spcAft>
                <a:spcPts val="0"/>
              </a:spcAft>
              <a:buClr>
                <a:srgbClr val="FFFFFF"/>
              </a:buClr>
              <a:buSzPts val="700"/>
              <a:buNone/>
              <a:defRPr/>
            </a:lvl2pPr>
            <a:lvl3pPr lvl="2" rtl="0" algn="l">
              <a:lnSpc>
                <a:spcPct val="100000"/>
              </a:lnSpc>
              <a:spcBef>
                <a:spcPts val="0"/>
              </a:spcBef>
              <a:spcAft>
                <a:spcPts val="0"/>
              </a:spcAft>
              <a:buClr>
                <a:srgbClr val="FFFFFF"/>
              </a:buClr>
              <a:buSzPts val="700"/>
              <a:buNone/>
              <a:defRPr/>
            </a:lvl3pPr>
            <a:lvl4pPr lvl="3" rtl="0" algn="l">
              <a:lnSpc>
                <a:spcPct val="100000"/>
              </a:lnSpc>
              <a:spcBef>
                <a:spcPts val="0"/>
              </a:spcBef>
              <a:spcAft>
                <a:spcPts val="0"/>
              </a:spcAft>
              <a:buClr>
                <a:srgbClr val="FFFFFF"/>
              </a:buClr>
              <a:buSzPts val="700"/>
              <a:buNone/>
              <a:defRPr/>
            </a:lvl4pPr>
            <a:lvl5pPr lvl="4" rtl="0" algn="l">
              <a:lnSpc>
                <a:spcPct val="100000"/>
              </a:lnSpc>
              <a:spcBef>
                <a:spcPts val="0"/>
              </a:spcBef>
              <a:spcAft>
                <a:spcPts val="0"/>
              </a:spcAft>
              <a:buClr>
                <a:srgbClr val="FFFFFF"/>
              </a:buClr>
              <a:buSzPts val="700"/>
              <a:buNone/>
              <a:defRPr/>
            </a:lvl5pPr>
            <a:lvl6pPr lvl="5" rtl="0" algn="l">
              <a:lnSpc>
                <a:spcPct val="100000"/>
              </a:lnSpc>
              <a:spcBef>
                <a:spcPts val="0"/>
              </a:spcBef>
              <a:spcAft>
                <a:spcPts val="0"/>
              </a:spcAft>
              <a:buClr>
                <a:srgbClr val="FFFFFF"/>
              </a:buClr>
              <a:buSzPts val="700"/>
              <a:buNone/>
              <a:defRPr/>
            </a:lvl6pPr>
            <a:lvl7pPr lvl="6" rtl="0" algn="l">
              <a:lnSpc>
                <a:spcPct val="100000"/>
              </a:lnSpc>
              <a:spcBef>
                <a:spcPts val="0"/>
              </a:spcBef>
              <a:spcAft>
                <a:spcPts val="0"/>
              </a:spcAft>
              <a:buClr>
                <a:srgbClr val="FFFFFF"/>
              </a:buClr>
              <a:buSzPts val="700"/>
              <a:buNone/>
              <a:defRPr/>
            </a:lvl7pPr>
            <a:lvl8pPr lvl="7" rtl="0" algn="l">
              <a:lnSpc>
                <a:spcPct val="100000"/>
              </a:lnSpc>
              <a:spcBef>
                <a:spcPts val="0"/>
              </a:spcBef>
              <a:spcAft>
                <a:spcPts val="0"/>
              </a:spcAft>
              <a:buClr>
                <a:srgbClr val="FFFFFF"/>
              </a:buClr>
              <a:buSzPts val="700"/>
              <a:buNone/>
              <a:defRPr/>
            </a:lvl8pPr>
            <a:lvl9pPr lvl="8" rtl="0" algn="l">
              <a:lnSpc>
                <a:spcPct val="100000"/>
              </a:lnSpc>
              <a:spcBef>
                <a:spcPts val="0"/>
              </a:spcBef>
              <a:spcAft>
                <a:spcPts val="0"/>
              </a:spcAft>
              <a:buClr>
                <a:srgbClr val="FFFFFF"/>
              </a:buClr>
              <a:buSzPts val="700"/>
              <a:buNone/>
              <a:defRPr/>
            </a:lvl9pPr>
          </a:lstStyle>
          <a:p/>
        </p:txBody>
      </p:sp>
      <p:sp>
        <p:nvSpPr>
          <p:cNvPr id="90" name="Google Shape;90;p15"/>
          <p:cNvSpPr/>
          <p:nvPr/>
        </p:nvSpPr>
        <p:spPr>
          <a:xfrm>
            <a:off x="4597518" y="0"/>
            <a:ext cx="4563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pic>
        <p:nvPicPr>
          <p:cNvPr descr="Image" id="91" name="Google Shape;91;p15"/>
          <p:cNvPicPr preferRelativeResize="0"/>
          <p:nvPr/>
        </p:nvPicPr>
        <p:blipFill rotWithShape="1">
          <a:blip r:embed="rId3">
            <a:alphaModFix/>
          </a:blip>
          <a:srcRect b="7876" l="0" r="0" t="0"/>
          <a:stretch/>
        </p:blipFill>
        <p:spPr>
          <a:xfrm>
            <a:off x="8580437" y="-60325"/>
            <a:ext cx="414171" cy="1087772"/>
          </a:xfrm>
          <a:prstGeom prst="rect">
            <a:avLst/>
          </a:prstGeom>
          <a:noFill/>
          <a:ln>
            <a:noFill/>
          </a:ln>
          <a:effectLst>
            <a:outerShdw blurRad="28575" rotWithShape="0">
              <a:srgbClr val="000000">
                <a:alpha val="49800"/>
              </a:srgbClr>
            </a:outerShdw>
          </a:effectLst>
        </p:spPr>
      </p:pic>
    </p:spTree>
  </p:cSld>
  <p:clrMapOvr>
    <a:masterClrMapping/>
  </p:clrMapOvr>
  <p:extLst>
    <p:ext uri="{DCECCB84-F9BA-43D5-87BE-67443E8EF086}">
      <p15:sldGuideLst>
        <p15:guide id="1" orient="horz" pos="1620">
          <p15:clr>
            <a:srgbClr val="FA7B17"/>
          </p15:clr>
        </p15:guide>
        <p15:guide id="2" pos="2880">
          <p15:clr>
            <a:srgbClr val="FA7B17"/>
          </p15:clr>
        </p15:guide>
        <p15:guide id="3" pos="192">
          <p15:clr>
            <a:srgbClr val="FA7B17"/>
          </p15:clr>
        </p15:guide>
        <p15:guide id="4" pos="5579">
          <p15:clr>
            <a:srgbClr val="FA7B17"/>
          </p15:clr>
        </p15:guide>
        <p15:guide id="5" pos="1988">
          <p15:clr>
            <a:srgbClr val="FA7B17"/>
          </p15:clr>
        </p15:guide>
        <p15:guide id="6" pos="378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_Cover Slide - 2 lines" showMasterSp="0">
  <p:cSld name="TITLE_3">
    <p:spTree>
      <p:nvGrpSpPr>
        <p:cNvPr id="17" name="Shape 17"/>
        <p:cNvGrpSpPr/>
        <p:nvPr/>
      </p:nvGrpSpPr>
      <p:grpSpPr>
        <a:xfrm>
          <a:off x="0" y="0"/>
          <a:ext cx="0" cy="0"/>
          <a:chOff x="0" y="0"/>
          <a:chExt cx="0" cy="0"/>
        </a:xfrm>
      </p:grpSpPr>
      <p:sp>
        <p:nvSpPr>
          <p:cNvPr id="18" name="Google Shape;18;p3"/>
          <p:cNvSpPr/>
          <p:nvPr/>
        </p:nvSpPr>
        <p:spPr>
          <a:xfrm>
            <a:off x="-43350" y="-58350"/>
            <a:ext cx="9230700" cy="5260200"/>
          </a:xfrm>
          <a:prstGeom prst="rect">
            <a:avLst/>
          </a:prstGeom>
          <a:solidFill>
            <a:srgbClr val="3155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Image" id="19" name="Google Shape;19;p3"/>
          <p:cNvPicPr preferRelativeResize="0"/>
          <p:nvPr/>
        </p:nvPicPr>
        <p:blipFill rotWithShape="1">
          <a:blip r:embed="rId2">
            <a:alphaModFix/>
          </a:blip>
          <a:srcRect b="4907" l="0" r="0" t="6502"/>
          <a:stretch/>
        </p:blipFill>
        <p:spPr>
          <a:xfrm>
            <a:off x="-23850" y="-58300"/>
            <a:ext cx="9187048" cy="5260099"/>
          </a:xfrm>
          <a:prstGeom prst="rect">
            <a:avLst/>
          </a:prstGeom>
          <a:noFill/>
          <a:ln>
            <a:noFill/>
          </a:ln>
        </p:spPr>
      </p:pic>
      <p:sp>
        <p:nvSpPr>
          <p:cNvPr id="20" name="Google Shape;20;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pic>
        <p:nvPicPr>
          <p:cNvPr descr="pm-logo-horiz-white-txt@2x.png" id="21" name="Google Shape;21;p3"/>
          <p:cNvPicPr preferRelativeResize="0"/>
          <p:nvPr/>
        </p:nvPicPr>
        <p:blipFill rotWithShape="1">
          <a:blip r:embed="rId3">
            <a:alphaModFix/>
          </a:blip>
          <a:srcRect b="0" l="0" r="0" t="0"/>
          <a:stretch/>
        </p:blipFill>
        <p:spPr>
          <a:xfrm>
            <a:off x="852685" y="1596896"/>
            <a:ext cx="1626920" cy="650336"/>
          </a:xfrm>
          <a:prstGeom prst="rect">
            <a:avLst/>
          </a:prstGeom>
          <a:noFill/>
          <a:ln>
            <a:noFill/>
          </a:ln>
        </p:spPr>
      </p:pic>
      <p:sp>
        <p:nvSpPr>
          <p:cNvPr id="22" name="Google Shape;22;p3"/>
          <p:cNvSpPr txBox="1"/>
          <p:nvPr>
            <p:ph type="title"/>
          </p:nvPr>
        </p:nvSpPr>
        <p:spPr>
          <a:xfrm>
            <a:off x="2980275" y="1596900"/>
            <a:ext cx="5311200" cy="1451100"/>
          </a:xfrm>
          <a:prstGeom prst="rect">
            <a:avLst/>
          </a:prstGeom>
          <a:noFill/>
          <a:ln>
            <a:noFill/>
          </a:ln>
        </p:spPr>
        <p:txBody>
          <a:bodyPr anchorCtr="0" anchor="t" bIns="19050" lIns="19050" spcFirstLastPara="1" rIns="19050" wrap="square" tIns="19050">
            <a:noAutofit/>
          </a:bodyPr>
          <a:lstStyle>
            <a:lvl1pPr lvl="0" marR="0" rtl="0" algn="l">
              <a:lnSpc>
                <a:spcPct val="100000"/>
              </a:lnSpc>
              <a:spcBef>
                <a:spcPts val="0"/>
              </a:spcBef>
              <a:spcAft>
                <a:spcPts val="0"/>
              </a:spcAft>
              <a:buClr>
                <a:srgbClr val="FFFFFF"/>
              </a:buClr>
              <a:buSzPts val="4700"/>
              <a:buFont typeface="Open Sans"/>
              <a:buNone/>
              <a:defRPr b="0" i="0" sz="47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9pPr>
          </a:lstStyle>
          <a:p/>
        </p:txBody>
      </p:sp>
      <p:sp>
        <p:nvSpPr>
          <p:cNvPr id="23" name="Google Shape;23;p3"/>
          <p:cNvSpPr txBox="1"/>
          <p:nvPr>
            <p:ph idx="1" type="body"/>
          </p:nvPr>
        </p:nvSpPr>
        <p:spPr>
          <a:xfrm>
            <a:off x="2980275" y="3048000"/>
            <a:ext cx="5311200" cy="337200"/>
          </a:xfrm>
          <a:prstGeom prst="rect">
            <a:avLst/>
          </a:prstGeom>
          <a:noFill/>
          <a:ln>
            <a:noFill/>
          </a:ln>
        </p:spPr>
        <p:txBody>
          <a:bodyPr anchorCtr="0" anchor="t" bIns="19050" lIns="19050" spcFirstLastPara="1" rIns="19050" wrap="square" tIns="19050">
            <a:noAutofit/>
          </a:bodyPr>
          <a:lstStyle>
            <a:lvl1pPr indent="-330200" lvl="0" marL="4572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1pPr>
            <a:lvl2pPr indent="-330200" lvl="1" marL="9144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2pPr>
            <a:lvl3pPr indent="-330200" lvl="2" marL="13716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3pPr>
            <a:lvl4pPr indent="-330200" lvl="3" marL="18288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4pPr>
            <a:lvl5pPr indent="-330200" lvl="4" marL="22860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5pPr>
            <a:lvl6pPr indent="-330200" lvl="5" marL="27432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6pPr>
            <a:lvl7pPr indent="-330200" lvl="6" marL="32004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7pPr>
            <a:lvl8pPr indent="-330200" lvl="7" marL="36576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8pPr>
            <a:lvl9pPr indent="-330200" lvl="8" marL="41148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9pPr>
          </a:lstStyle>
          <a:p/>
        </p:txBody>
      </p:sp>
    </p:spTree>
  </p:cSld>
  <p:clrMapOvr>
    <a:masterClrMapping/>
  </p:clrMapOvr>
  <p:extLst>
    <p:ext uri="{DCECCB84-F9BA-43D5-87BE-67443E8EF086}">
      <p15:sldGuideLst>
        <p15:guide id="1" pos="1877">
          <p15:clr>
            <a:srgbClr val="FA7B17"/>
          </p15:clr>
        </p15:guide>
        <p15:guide id="2" orient="horz" pos="1006">
          <p15:clr>
            <a:srgbClr val="FA7B17"/>
          </p15:clr>
        </p15:guide>
        <p15:guide id="3" orient="horz" pos="1416">
          <p15:clr>
            <a:srgbClr val="FA7B17"/>
          </p15:clr>
        </p15:guide>
        <p15:guide id="4" pos="537">
          <p15:clr>
            <a:srgbClr val="FA7B17"/>
          </p15:clr>
        </p15:guide>
        <p15:guide id="5" pos="1562">
          <p15:clr>
            <a:srgbClr val="FA7B17"/>
          </p15:clr>
        </p15:guide>
        <p15:guide id="6" pos="522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_Cover Slide - 2 lines" showMasterSp="0">
  <p:cSld name="TITLE_3_1">
    <p:spTree>
      <p:nvGrpSpPr>
        <p:cNvPr id="24" name="Shape 24"/>
        <p:cNvGrpSpPr/>
        <p:nvPr/>
      </p:nvGrpSpPr>
      <p:grpSpPr>
        <a:xfrm>
          <a:off x="0" y="0"/>
          <a:ext cx="0" cy="0"/>
          <a:chOff x="0" y="0"/>
          <a:chExt cx="0" cy="0"/>
        </a:xfrm>
      </p:grpSpPr>
      <p:pic>
        <p:nvPicPr>
          <p:cNvPr descr="Image" id="25" name="Google Shape;25;p4"/>
          <p:cNvPicPr preferRelativeResize="0"/>
          <p:nvPr/>
        </p:nvPicPr>
        <p:blipFill rotWithShape="1">
          <a:blip r:embed="rId2">
            <a:alphaModFix amt="50000"/>
          </a:blip>
          <a:srcRect b="0" l="0" r="0" t="0"/>
          <a:stretch/>
        </p:blipFill>
        <p:spPr>
          <a:xfrm>
            <a:off x="429433" y="242823"/>
            <a:ext cx="9270919" cy="4900744"/>
          </a:xfrm>
          <a:prstGeom prst="rect">
            <a:avLst/>
          </a:prstGeom>
          <a:noFill/>
          <a:ln>
            <a:noFill/>
          </a:ln>
        </p:spPr>
      </p:pic>
      <p:sp>
        <p:nvSpPr>
          <p:cNvPr id="26" name="Google Shape;26;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pic>
        <p:nvPicPr>
          <p:cNvPr descr="pm-logo-horiz-white-txt@2x.png" id="27" name="Google Shape;27;p4"/>
          <p:cNvPicPr preferRelativeResize="0"/>
          <p:nvPr/>
        </p:nvPicPr>
        <p:blipFill rotWithShape="1">
          <a:blip r:embed="rId3">
            <a:alphaModFix/>
          </a:blip>
          <a:srcRect b="0" l="0" r="0" t="0"/>
          <a:stretch/>
        </p:blipFill>
        <p:spPr>
          <a:xfrm>
            <a:off x="852685" y="1596896"/>
            <a:ext cx="1626920" cy="650336"/>
          </a:xfrm>
          <a:prstGeom prst="rect">
            <a:avLst/>
          </a:prstGeom>
          <a:noFill/>
          <a:ln>
            <a:noFill/>
          </a:ln>
        </p:spPr>
      </p:pic>
      <p:sp>
        <p:nvSpPr>
          <p:cNvPr id="28" name="Google Shape;28;p4"/>
          <p:cNvSpPr txBox="1"/>
          <p:nvPr>
            <p:ph type="title"/>
          </p:nvPr>
        </p:nvSpPr>
        <p:spPr>
          <a:xfrm>
            <a:off x="2980275" y="1596900"/>
            <a:ext cx="5311200" cy="1451100"/>
          </a:xfrm>
          <a:prstGeom prst="rect">
            <a:avLst/>
          </a:prstGeom>
          <a:noFill/>
          <a:ln>
            <a:noFill/>
          </a:ln>
        </p:spPr>
        <p:txBody>
          <a:bodyPr anchorCtr="0" anchor="t" bIns="19050" lIns="19050" spcFirstLastPara="1" rIns="19050" wrap="square" tIns="19050">
            <a:noAutofit/>
          </a:bodyPr>
          <a:lstStyle>
            <a:lvl1pPr lvl="0" marR="0" rtl="0" algn="l">
              <a:lnSpc>
                <a:spcPct val="100000"/>
              </a:lnSpc>
              <a:spcBef>
                <a:spcPts val="0"/>
              </a:spcBef>
              <a:spcAft>
                <a:spcPts val="0"/>
              </a:spcAft>
              <a:buClr>
                <a:srgbClr val="FFFFFF"/>
              </a:buClr>
              <a:buSzPts val="4700"/>
              <a:buFont typeface="Open Sans"/>
              <a:buNone/>
              <a:defRPr b="0" i="0" sz="47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9pPr>
          </a:lstStyle>
          <a:p/>
        </p:txBody>
      </p:sp>
      <p:sp>
        <p:nvSpPr>
          <p:cNvPr id="29" name="Google Shape;29;p4"/>
          <p:cNvSpPr txBox="1"/>
          <p:nvPr>
            <p:ph idx="1" type="body"/>
          </p:nvPr>
        </p:nvSpPr>
        <p:spPr>
          <a:xfrm>
            <a:off x="2980275" y="3048000"/>
            <a:ext cx="5311200" cy="337200"/>
          </a:xfrm>
          <a:prstGeom prst="rect">
            <a:avLst/>
          </a:prstGeom>
          <a:noFill/>
          <a:ln>
            <a:noFill/>
          </a:ln>
        </p:spPr>
        <p:txBody>
          <a:bodyPr anchorCtr="0" anchor="t" bIns="19050" lIns="19050" spcFirstLastPara="1" rIns="19050" wrap="square" tIns="19050">
            <a:noAutofit/>
          </a:bodyPr>
          <a:lstStyle>
            <a:lvl1pPr indent="-330200" lvl="0" marL="4572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1pPr>
            <a:lvl2pPr indent="-330200" lvl="1" marL="9144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2pPr>
            <a:lvl3pPr indent="-330200" lvl="2" marL="13716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3pPr>
            <a:lvl4pPr indent="-330200" lvl="3" marL="18288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4pPr>
            <a:lvl5pPr indent="-330200" lvl="4" marL="22860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5pPr>
            <a:lvl6pPr indent="-330200" lvl="5" marL="27432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6pPr>
            <a:lvl7pPr indent="-330200" lvl="6" marL="32004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7pPr>
            <a:lvl8pPr indent="-330200" lvl="7" marL="36576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8pPr>
            <a:lvl9pPr indent="-330200" lvl="8" marL="41148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9pPr>
          </a:lstStyle>
          <a:p/>
        </p:txBody>
      </p:sp>
    </p:spTree>
  </p:cSld>
  <p:clrMapOvr>
    <a:masterClrMapping/>
  </p:clrMapOvr>
  <p:extLst>
    <p:ext uri="{DCECCB84-F9BA-43D5-87BE-67443E8EF086}">
      <p15:sldGuideLst>
        <p15:guide id="1" pos="1877">
          <p15:clr>
            <a:srgbClr val="FA7B17"/>
          </p15:clr>
        </p15:guide>
        <p15:guide id="2" orient="horz" pos="1006">
          <p15:clr>
            <a:srgbClr val="FA7B17"/>
          </p15:clr>
        </p15:guide>
        <p15:guide id="3" orient="horz" pos="1416">
          <p15:clr>
            <a:srgbClr val="FA7B17"/>
          </p15:clr>
        </p15:guide>
        <p15:guide id="4" pos="537">
          <p15:clr>
            <a:srgbClr val="FA7B17"/>
          </p15:clr>
        </p15:guide>
        <p15:guide id="5" pos="1562">
          <p15:clr>
            <a:srgbClr val="FA7B17"/>
          </p15:clr>
        </p15:guide>
        <p15:guide id="6" pos="5223">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_Cover Slide - 3 lines " showMasterSp="0">
  <p:cSld name="Title &amp; Subtitle">
    <p:spTree>
      <p:nvGrpSpPr>
        <p:cNvPr id="30" name="Shape 30"/>
        <p:cNvGrpSpPr/>
        <p:nvPr/>
      </p:nvGrpSpPr>
      <p:grpSpPr>
        <a:xfrm>
          <a:off x="0" y="0"/>
          <a:ext cx="0" cy="0"/>
          <a:chOff x="0" y="0"/>
          <a:chExt cx="0" cy="0"/>
        </a:xfrm>
      </p:grpSpPr>
      <p:pic>
        <p:nvPicPr>
          <p:cNvPr descr="Image" id="31" name="Google Shape;31;p5"/>
          <p:cNvPicPr preferRelativeResize="0"/>
          <p:nvPr/>
        </p:nvPicPr>
        <p:blipFill rotWithShape="1">
          <a:blip r:embed="rId2">
            <a:alphaModFix amt="50000"/>
          </a:blip>
          <a:srcRect b="0" l="0" r="0" t="0"/>
          <a:stretch/>
        </p:blipFill>
        <p:spPr>
          <a:xfrm>
            <a:off x="429433" y="242823"/>
            <a:ext cx="9270919" cy="4900744"/>
          </a:xfrm>
          <a:prstGeom prst="rect">
            <a:avLst/>
          </a:prstGeom>
          <a:noFill/>
          <a:ln>
            <a:noFill/>
          </a:ln>
        </p:spPr>
      </p:pic>
      <p:sp>
        <p:nvSpPr>
          <p:cNvPr id="32" name="Google Shape;32;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pic>
        <p:nvPicPr>
          <p:cNvPr descr="pm-logo-horiz-white-txt@2x.png" id="33" name="Google Shape;33;p5"/>
          <p:cNvPicPr preferRelativeResize="0"/>
          <p:nvPr/>
        </p:nvPicPr>
        <p:blipFill rotWithShape="1">
          <a:blip r:embed="rId3">
            <a:alphaModFix/>
          </a:blip>
          <a:srcRect b="0" l="0" r="0" t="0"/>
          <a:stretch/>
        </p:blipFill>
        <p:spPr>
          <a:xfrm>
            <a:off x="852685" y="1279071"/>
            <a:ext cx="1626920" cy="650336"/>
          </a:xfrm>
          <a:prstGeom prst="rect">
            <a:avLst/>
          </a:prstGeom>
          <a:noFill/>
          <a:ln>
            <a:noFill/>
          </a:ln>
        </p:spPr>
      </p:pic>
      <p:sp>
        <p:nvSpPr>
          <p:cNvPr id="34" name="Google Shape;34;p5"/>
          <p:cNvSpPr txBox="1"/>
          <p:nvPr>
            <p:ph type="title"/>
          </p:nvPr>
        </p:nvSpPr>
        <p:spPr>
          <a:xfrm>
            <a:off x="2980275" y="1279075"/>
            <a:ext cx="4424400" cy="1975500"/>
          </a:xfrm>
          <a:prstGeom prst="rect">
            <a:avLst/>
          </a:prstGeom>
          <a:noFill/>
          <a:ln>
            <a:noFill/>
          </a:ln>
        </p:spPr>
        <p:txBody>
          <a:bodyPr anchorCtr="0" anchor="t" bIns="19050" lIns="19050" spcFirstLastPara="1" rIns="19050" wrap="square" tIns="19050">
            <a:noAutofit/>
          </a:bodyPr>
          <a:lstStyle>
            <a:lvl1pPr lvl="0" marR="0" rtl="0" algn="l">
              <a:lnSpc>
                <a:spcPct val="90000"/>
              </a:lnSpc>
              <a:spcBef>
                <a:spcPts val="0"/>
              </a:spcBef>
              <a:spcAft>
                <a:spcPts val="0"/>
              </a:spcAft>
              <a:buClr>
                <a:srgbClr val="FFFFFF"/>
              </a:buClr>
              <a:buSzPts val="4700"/>
              <a:buFont typeface="Open Sans"/>
              <a:buNone/>
              <a:defRPr b="0" i="0" sz="47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9pPr>
          </a:lstStyle>
          <a:p/>
        </p:txBody>
      </p:sp>
      <p:sp>
        <p:nvSpPr>
          <p:cNvPr id="35" name="Google Shape;35;p5"/>
          <p:cNvSpPr txBox="1"/>
          <p:nvPr>
            <p:ph idx="1" type="body"/>
          </p:nvPr>
        </p:nvSpPr>
        <p:spPr>
          <a:xfrm>
            <a:off x="2980275" y="3330775"/>
            <a:ext cx="5311200" cy="302700"/>
          </a:xfrm>
          <a:prstGeom prst="rect">
            <a:avLst/>
          </a:prstGeom>
          <a:noFill/>
          <a:ln>
            <a:noFill/>
          </a:ln>
        </p:spPr>
        <p:txBody>
          <a:bodyPr anchorCtr="0" anchor="t" bIns="19050" lIns="19050" spcFirstLastPara="1" rIns="19050" wrap="square" tIns="19050">
            <a:noAutofit/>
          </a:bodyPr>
          <a:lstStyle>
            <a:lvl1pPr indent="-330200" lvl="0" marL="4572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1pPr>
            <a:lvl2pPr indent="-330200" lvl="1" marL="9144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2pPr>
            <a:lvl3pPr indent="-330200" lvl="2" marL="13716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3pPr>
            <a:lvl4pPr indent="-330200" lvl="3" marL="18288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4pPr>
            <a:lvl5pPr indent="-330200" lvl="4" marL="22860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5pPr>
            <a:lvl6pPr indent="-330200" lvl="5" marL="27432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6pPr>
            <a:lvl7pPr indent="-330200" lvl="6" marL="32004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7pPr>
            <a:lvl8pPr indent="-330200" lvl="7" marL="36576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8pPr>
            <a:lvl9pPr indent="-330200" lvl="8" marL="4114800" marR="0" rtl="0" algn="l">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9pPr>
          </a:lstStyle>
          <a:p/>
        </p:txBody>
      </p:sp>
    </p:spTree>
  </p:cSld>
  <p:clrMapOvr>
    <a:masterClrMapping/>
  </p:clrMapOvr>
  <p:extLst>
    <p:ext uri="{DCECCB84-F9BA-43D5-87BE-67443E8EF086}">
      <p15:sldGuideLst>
        <p15:guide id="1" pos="537">
          <p15:clr>
            <a:srgbClr val="FA7B17"/>
          </p15:clr>
        </p15:guide>
        <p15:guide id="2" pos="1562">
          <p15:clr>
            <a:srgbClr val="FA7B17"/>
          </p15:clr>
        </p15:guide>
        <p15:guide id="3" orient="horz" pos="806">
          <p15:clr>
            <a:srgbClr val="FA7B17"/>
          </p15:clr>
        </p15:guide>
        <p15:guide id="4" orient="horz" pos="1215">
          <p15:clr>
            <a:srgbClr val="FA7B17"/>
          </p15:clr>
        </p15:guide>
        <p15:guide id="5" pos="1877">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_Title Slide - 1 lines" showMasterSp="0">
  <p:cSld name="Title &amp; Subtitle_1">
    <p:spTree>
      <p:nvGrpSpPr>
        <p:cNvPr id="36" name="Shape 36"/>
        <p:cNvGrpSpPr/>
        <p:nvPr/>
      </p:nvGrpSpPr>
      <p:grpSpPr>
        <a:xfrm>
          <a:off x="0" y="0"/>
          <a:ext cx="0" cy="0"/>
          <a:chOff x="0" y="0"/>
          <a:chExt cx="0" cy="0"/>
        </a:xfrm>
      </p:grpSpPr>
      <p:pic>
        <p:nvPicPr>
          <p:cNvPr descr="Image" id="37" name="Google Shape;37;p6"/>
          <p:cNvPicPr preferRelativeResize="0"/>
          <p:nvPr/>
        </p:nvPicPr>
        <p:blipFill rotWithShape="1">
          <a:blip r:embed="rId2">
            <a:alphaModFix amt="50000"/>
          </a:blip>
          <a:srcRect b="0" l="0" r="0" t="0"/>
          <a:stretch/>
        </p:blipFill>
        <p:spPr>
          <a:xfrm>
            <a:off x="429433" y="242823"/>
            <a:ext cx="9270919" cy="4900744"/>
          </a:xfrm>
          <a:prstGeom prst="rect">
            <a:avLst/>
          </a:prstGeom>
          <a:noFill/>
          <a:ln>
            <a:noFill/>
          </a:ln>
        </p:spPr>
      </p:pic>
      <p:pic>
        <p:nvPicPr>
          <p:cNvPr descr="Image" id="38" name="Google Shape;38;p6"/>
          <p:cNvPicPr preferRelativeResize="0"/>
          <p:nvPr/>
        </p:nvPicPr>
        <p:blipFill rotWithShape="1">
          <a:blip r:embed="rId3">
            <a:alphaModFix/>
          </a:blip>
          <a:srcRect b="7876" l="0" r="0" t="0"/>
          <a:stretch/>
        </p:blipFill>
        <p:spPr>
          <a:xfrm>
            <a:off x="8580437" y="-60325"/>
            <a:ext cx="414171" cy="1087772"/>
          </a:xfrm>
          <a:prstGeom prst="rect">
            <a:avLst/>
          </a:prstGeom>
          <a:noFill/>
          <a:ln>
            <a:noFill/>
          </a:ln>
          <a:effectLst>
            <a:outerShdw blurRad="317500" rotWithShape="0">
              <a:srgbClr val="000000">
                <a:alpha val="49800"/>
              </a:srgbClr>
            </a:outerShdw>
          </a:effectLst>
        </p:spPr>
      </p:pic>
      <p:sp>
        <p:nvSpPr>
          <p:cNvPr id="39" name="Google Shape;39;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40" name="Google Shape;40;p6"/>
          <p:cNvSpPr txBox="1"/>
          <p:nvPr>
            <p:ph type="title"/>
          </p:nvPr>
        </p:nvSpPr>
        <p:spPr>
          <a:xfrm>
            <a:off x="456300" y="1853200"/>
            <a:ext cx="8231400" cy="674700"/>
          </a:xfrm>
          <a:prstGeom prst="rect">
            <a:avLst/>
          </a:prstGeom>
          <a:noFill/>
          <a:ln>
            <a:noFill/>
          </a:ln>
        </p:spPr>
        <p:txBody>
          <a:bodyPr anchorCtr="0" anchor="b" bIns="19050" lIns="19050" spcFirstLastPara="1" rIns="19050" wrap="square" tIns="19050">
            <a:noAutofit/>
          </a:bodyPr>
          <a:lstStyle>
            <a:lvl1pPr lvl="0" marR="0" rtl="0">
              <a:lnSpc>
                <a:spcPct val="90000"/>
              </a:lnSpc>
              <a:spcBef>
                <a:spcPts val="0"/>
              </a:spcBef>
              <a:spcAft>
                <a:spcPts val="0"/>
              </a:spcAft>
              <a:buClr>
                <a:srgbClr val="FFFFFF"/>
              </a:buClr>
              <a:buSzPts val="4700"/>
              <a:buFont typeface="Open Sans"/>
              <a:buNone/>
              <a:defRPr b="0" i="0" sz="47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9pPr>
          </a:lstStyle>
          <a:p/>
        </p:txBody>
      </p:sp>
      <p:sp>
        <p:nvSpPr>
          <p:cNvPr id="41" name="Google Shape;41;p6"/>
          <p:cNvSpPr txBox="1"/>
          <p:nvPr>
            <p:ph idx="1" type="body"/>
          </p:nvPr>
        </p:nvSpPr>
        <p:spPr>
          <a:xfrm>
            <a:off x="563525" y="2680300"/>
            <a:ext cx="8016900" cy="302700"/>
          </a:xfrm>
          <a:prstGeom prst="rect">
            <a:avLst/>
          </a:prstGeom>
          <a:noFill/>
          <a:ln>
            <a:noFill/>
          </a:ln>
        </p:spPr>
        <p:txBody>
          <a:bodyPr anchorCtr="0" anchor="t" bIns="19050" lIns="19050" spcFirstLastPara="1" rIns="19050" wrap="square" tIns="19050">
            <a:noAutofit/>
          </a:bodyPr>
          <a:lstStyle>
            <a:lvl1pPr indent="-330200" lvl="0" marL="457200" marR="0" rtl="0" algn="ctr">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1pPr>
            <a:lvl2pPr indent="-330200" lvl="1" marL="914400" marR="0" rtl="0" algn="ctr">
              <a:lnSpc>
                <a:spcPct val="100000"/>
              </a:lnSpc>
              <a:spcBef>
                <a:spcPts val="100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2pPr>
            <a:lvl3pPr indent="-330200" lvl="2" marL="1371600" marR="0" rtl="0" algn="ctr">
              <a:lnSpc>
                <a:spcPct val="100000"/>
              </a:lnSpc>
              <a:spcBef>
                <a:spcPts val="100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3pPr>
            <a:lvl4pPr indent="-330200" lvl="3" marL="1828800" marR="0" rtl="0" algn="ctr">
              <a:lnSpc>
                <a:spcPct val="100000"/>
              </a:lnSpc>
              <a:spcBef>
                <a:spcPts val="100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4pPr>
            <a:lvl5pPr indent="-330200" lvl="4" marL="2286000" marR="0" rtl="0" algn="ctr">
              <a:lnSpc>
                <a:spcPct val="100000"/>
              </a:lnSpc>
              <a:spcBef>
                <a:spcPts val="100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5pPr>
            <a:lvl6pPr indent="-330200" lvl="5" marL="2743200" marR="0" rtl="0" algn="ctr">
              <a:lnSpc>
                <a:spcPct val="100000"/>
              </a:lnSpc>
              <a:spcBef>
                <a:spcPts val="100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6pPr>
            <a:lvl7pPr indent="-330200" lvl="6" marL="3200400" marR="0" rtl="0" algn="ctr">
              <a:lnSpc>
                <a:spcPct val="100000"/>
              </a:lnSpc>
              <a:spcBef>
                <a:spcPts val="100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7pPr>
            <a:lvl8pPr indent="-330200" lvl="7" marL="3657600" marR="0" rtl="0" algn="ctr">
              <a:lnSpc>
                <a:spcPct val="100000"/>
              </a:lnSpc>
              <a:spcBef>
                <a:spcPts val="100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8pPr>
            <a:lvl9pPr indent="-330200" lvl="8" marL="4114800" marR="0" rtl="0" algn="ctr">
              <a:lnSpc>
                <a:spcPct val="100000"/>
              </a:lnSpc>
              <a:spcBef>
                <a:spcPts val="1000"/>
              </a:spcBef>
              <a:spcAft>
                <a:spcPts val="100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9pPr>
          </a:lstStyle>
          <a:p/>
        </p:txBody>
      </p:sp>
    </p:spTree>
  </p:cSld>
  <p:clrMapOvr>
    <a:masterClrMapping/>
  </p:clrMapOvr>
  <p:extLst>
    <p:ext uri="{DCECCB84-F9BA-43D5-87BE-67443E8EF086}">
      <p15:sldGuideLst>
        <p15:guide id="1" pos="537">
          <p15:clr>
            <a:srgbClr val="FA7B17"/>
          </p15:clr>
        </p15:guide>
        <p15:guide id="2" pos="1562">
          <p15:clr>
            <a:srgbClr val="FA7B17"/>
          </p15:clr>
        </p15:guide>
        <p15:guide id="3" orient="horz" pos="806">
          <p15:clr>
            <a:srgbClr val="FA7B17"/>
          </p15:clr>
        </p15:guide>
        <p15:guide id="4" orient="horz" pos="1215">
          <p15:clr>
            <a:srgbClr val="FA7B17"/>
          </p15:clr>
        </p15:guide>
        <p15:guide id="5" pos="1877">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_Title Slide - 2 lines" showMasterSp="0">
  <p:cSld name="Title &amp; Subtitle_1_1">
    <p:spTree>
      <p:nvGrpSpPr>
        <p:cNvPr id="42" name="Shape 42"/>
        <p:cNvGrpSpPr/>
        <p:nvPr/>
      </p:nvGrpSpPr>
      <p:grpSpPr>
        <a:xfrm>
          <a:off x="0" y="0"/>
          <a:ext cx="0" cy="0"/>
          <a:chOff x="0" y="0"/>
          <a:chExt cx="0" cy="0"/>
        </a:xfrm>
      </p:grpSpPr>
      <p:pic>
        <p:nvPicPr>
          <p:cNvPr descr="Image" id="43" name="Google Shape;43;p7"/>
          <p:cNvPicPr preferRelativeResize="0"/>
          <p:nvPr/>
        </p:nvPicPr>
        <p:blipFill rotWithShape="1">
          <a:blip r:embed="rId2">
            <a:alphaModFix amt="50000"/>
          </a:blip>
          <a:srcRect b="0" l="0" r="0" t="0"/>
          <a:stretch/>
        </p:blipFill>
        <p:spPr>
          <a:xfrm>
            <a:off x="429433" y="242823"/>
            <a:ext cx="9270919" cy="4900744"/>
          </a:xfrm>
          <a:prstGeom prst="rect">
            <a:avLst/>
          </a:prstGeom>
          <a:noFill/>
          <a:ln>
            <a:noFill/>
          </a:ln>
        </p:spPr>
      </p:pic>
      <p:pic>
        <p:nvPicPr>
          <p:cNvPr descr="Image" id="44" name="Google Shape;44;p7"/>
          <p:cNvPicPr preferRelativeResize="0"/>
          <p:nvPr/>
        </p:nvPicPr>
        <p:blipFill rotWithShape="1">
          <a:blip r:embed="rId3">
            <a:alphaModFix/>
          </a:blip>
          <a:srcRect b="7876" l="0" r="0" t="0"/>
          <a:stretch/>
        </p:blipFill>
        <p:spPr>
          <a:xfrm>
            <a:off x="8580437" y="-60325"/>
            <a:ext cx="414171" cy="1087772"/>
          </a:xfrm>
          <a:prstGeom prst="rect">
            <a:avLst/>
          </a:prstGeom>
          <a:noFill/>
          <a:ln>
            <a:noFill/>
          </a:ln>
          <a:effectLst>
            <a:outerShdw blurRad="317500" rotWithShape="0">
              <a:srgbClr val="000000">
                <a:alpha val="49800"/>
              </a:srgbClr>
            </a:outerShdw>
          </a:effectLst>
        </p:spPr>
      </p:pic>
      <p:sp>
        <p:nvSpPr>
          <p:cNvPr id="45" name="Google Shape;45;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46" name="Google Shape;46;p7"/>
          <p:cNvSpPr txBox="1"/>
          <p:nvPr>
            <p:ph type="title"/>
          </p:nvPr>
        </p:nvSpPr>
        <p:spPr>
          <a:xfrm>
            <a:off x="563675" y="1643600"/>
            <a:ext cx="8016600" cy="1325100"/>
          </a:xfrm>
          <a:prstGeom prst="rect">
            <a:avLst/>
          </a:prstGeom>
          <a:noFill/>
          <a:ln>
            <a:noFill/>
          </a:ln>
        </p:spPr>
        <p:txBody>
          <a:bodyPr anchorCtr="0" anchor="b" bIns="19050" lIns="19050" spcFirstLastPara="1" rIns="19050" wrap="square" tIns="19050">
            <a:noAutofit/>
          </a:bodyPr>
          <a:lstStyle>
            <a:lvl1pPr lvl="0" marR="0" rtl="0">
              <a:lnSpc>
                <a:spcPct val="90000"/>
              </a:lnSpc>
              <a:spcBef>
                <a:spcPts val="0"/>
              </a:spcBef>
              <a:spcAft>
                <a:spcPts val="0"/>
              </a:spcAft>
              <a:buClr>
                <a:srgbClr val="FFFFFF"/>
              </a:buClr>
              <a:buSzPts val="4700"/>
              <a:buFont typeface="Open Sans"/>
              <a:buNone/>
              <a:defRPr b="0" i="0" sz="47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9pPr>
          </a:lstStyle>
          <a:p/>
        </p:txBody>
      </p:sp>
      <p:sp>
        <p:nvSpPr>
          <p:cNvPr id="47" name="Google Shape;47;p7"/>
          <p:cNvSpPr txBox="1"/>
          <p:nvPr>
            <p:ph idx="1" type="body"/>
          </p:nvPr>
        </p:nvSpPr>
        <p:spPr>
          <a:xfrm>
            <a:off x="563525" y="3121013"/>
            <a:ext cx="8016900" cy="302700"/>
          </a:xfrm>
          <a:prstGeom prst="rect">
            <a:avLst/>
          </a:prstGeom>
          <a:noFill/>
          <a:ln>
            <a:noFill/>
          </a:ln>
        </p:spPr>
        <p:txBody>
          <a:bodyPr anchorCtr="0" anchor="t" bIns="19050" lIns="19050" spcFirstLastPara="1" rIns="19050" wrap="square" tIns="19050">
            <a:noAutofit/>
          </a:bodyPr>
          <a:lstStyle>
            <a:lvl1pPr indent="-330200" lvl="0" marL="457200" marR="0" rtl="0" algn="ctr">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1pPr>
            <a:lvl2pPr indent="-330200" lvl="1" marL="914400" marR="0" rtl="0" algn="ctr">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2pPr>
            <a:lvl3pPr indent="-330200" lvl="2" marL="1371600" marR="0" rtl="0" algn="ctr">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3pPr>
            <a:lvl4pPr indent="-330200" lvl="3" marL="1828800" marR="0" rtl="0" algn="ctr">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4pPr>
            <a:lvl5pPr indent="-330200" lvl="4" marL="2286000" marR="0" rtl="0" algn="ctr">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5pPr>
            <a:lvl6pPr indent="-330200" lvl="5" marL="2743200" marR="0" rtl="0" algn="ctr">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6pPr>
            <a:lvl7pPr indent="-330200" lvl="6" marL="3200400" marR="0" rtl="0" algn="ctr">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7pPr>
            <a:lvl8pPr indent="-330200" lvl="7" marL="3657600" marR="0" rtl="0" algn="ctr">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8pPr>
            <a:lvl9pPr indent="-330200" lvl="8" marL="4114800" marR="0" rtl="0" algn="ctr">
              <a:lnSpc>
                <a:spcPct val="100000"/>
              </a:lnSpc>
              <a:spcBef>
                <a:spcPts val="0"/>
              </a:spcBef>
              <a:spcAft>
                <a:spcPts val="0"/>
              </a:spcAft>
              <a:buClr>
                <a:srgbClr val="FFFFFF"/>
              </a:buClr>
              <a:buSzPts val="1600"/>
              <a:buFont typeface="Open Sans"/>
              <a:buChar char="•"/>
              <a:defRPr b="0" i="0" u="none" cap="none" strike="noStrike">
                <a:solidFill>
                  <a:srgbClr val="FFFFFF"/>
                </a:solidFill>
                <a:latin typeface="Open Sans"/>
                <a:ea typeface="Open Sans"/>
                <a:cs typeface="Open Sans"/>
                <a:sym typeface="Open Sans"/>
              </a:defRPr>
            </a:lvl9pPr>
          </a:lstStyle>
          <a:p/>
        </p:txBody>
      </p:sp>
    </p:spTree>
  </p:cSld>
  <p:clrMapOvr>
    <a:masterClrMapping/>
  </p:clrMapOvr>
  <p:extLst>
    <p:ext uri="{DCECCB84-F9BA-43D5-87BE-67443E8EF086}">
      <p15:sldGuideLst>
        <p15:guide id="1" pos="537">
          <p15:clr>
            <a:srgbClr val="FA7B17"/>
          </p15:clr>
        </p15:guide>
        <p15:guide id="2" pos="1562">
          <p15:clr>
            <a:srgbClr val="FA7B17"/>
          </p15:clr>
        </p15:guide>
        <p15:guide id="3" orient="horz" pos="806">
          <p15:clr>
            <a:srgbClr val="FA7B17"/>
          </p15:clr>
        </p15:guide>
        <p15:guide id="4" orient="horz" pos="1215">
          <p15:clr>
            <a:srgbClr val="FA7B17"/>
          </p15:clr>
        </p15:guide>
        <p15:guide id="5" pos="1877">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_Blank with star" showMasterSp="0">
  <p:cSld name="Stars bg">
    <p:spTree>
      <p:nvGrpSpPr>
        <p:cNvPr id="48" name="Shape 48"/>
        <p:cNvGrpSpPr/>
        <p:nvPr/>
      </p:nvGrpSpPr>
      <p:grpSpPr>
        <a:xfrm>
          <a:off x="0" y="0"/>
          <a:ext cx="0" cy="0"/>
          <a:chOff x="0" y="0"/>
          <a:chExt cx="0" cy="0"/>
        </a:xfrm>
      </p:grpSpPr>
      <p:pic>
        <p:nvPicPr>
          <p:cNvPr descr="Image" id="49" name="Google Shape;49;p8"/>
          <p:cNvPicPr preferRelativeResize="0"/>
          <p:nvPr/>
        </p:nvPicPr>
        <p:blipFill rotWithShape="1">
          <a:blip r:embed="rId2">
            <a:alphaModFix amt="50000"/>
          </a:blip>
          <a:srcRect b="0" l="0" r="0" t="0"/>
          <a:stretch/>
        </p:blipFill>
        <p:spPr>
          <a:xfrm>
            <a:off x="429433" y="242823"/>
            <a:ext cx="9270919" cy="4900744"/>
          </a:xfrm>
          <a:prstGeom prst="rect">
            <a:avLst/>
          </a:prstGeom>
          <a:noFill/>
          <a:ln>
            <a:noFill/>
          </a:ln>
        </p:spPr>
      </p:pic>
      <p:pic>
        <p:nvPicPr>
          <p:cNvPr descr="Image" id="50" name="Google Shape;50;p8"/>
          <p:cNvPicPr preferRelativeResize="0"/>
          <p:nvPr/>
        </p:nvPicPr>
        <p:blipFill rotWithShape="1">
          <a:blip r:embed="rId3">
            <a:alphaModFix/>
          </a:blip>
          <a:srcRect b="7876" l="0" r="0" t="0"/>
          <a:stretch/>
        </p:blipFill>
        <p:spPr>
          <a:xfrm>
            <a:off x="8580437" y="-60325"/>
            <a:ext cx="414171" cy="1087772"/>
          </a:xfrm>
          <a:prstGeom prst="rect">
            <a:avLst/>
          </a:prstGeom>
          <a:noFill/>
          <a:ln>
            <a:noFill/>
          </a:ln>
          <a:effectLst>
            <a:outerShdw blurRad="317500" rotWithShape="0">
              <a:srgbClr val="000000">
                <a:alpha val="49800"/>
              </a:srgbClr>
            </a:outerShdw>
          </a:effectLst>
        </p:spPr>
      </p:pic>
      <p:sp>
        <p:nvSpPr>
          <p:cNvPr id="51" name="Google Shape;51;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_Quote" showMasterSp="0">
  <p:cSld name="Quote">
    <p:spTree>
      <p:nvGrpSpPr>
        <p:cNvPr id="52" name="Shape 52"/>
        <p:cNvGrpSpPr/>
        <p:nvPr/>
      </p:nvGrpSpPr>
      <p:grpSpPr>
        <a:xfrm>
          <a:off x="0" y="0"/>
          <a:ext cx="0" cy="0"/>
          <a:chOff x="0" y="0"/>
          <a:chExt cx="0" cy="0"/>
        </a:xfrm>
      </p:grpSpPr>
      <p:pic>
        <p:nvPicPr>
          <p:cNvPr descr="Image" id="53" name="Google Shape;53;p9"/>
          <p:cNvPicPr preferRelativeResize="0"/>
          <p:nvPr/>
        </p:nvPicPr>
        <p:blipFill rotWithShape="1">
          <a:blip r:embed="rId2">
            <a:alphaModFix amt="50000"/>
          </a:blip>
          <a:srcRect b="0" l="0" r="0" t="0"/>
          <a:stretch/>
        </p:blipFill>
        <p:spPr>
          <a:xfrm>
            <a:off x="429433" y="242823"/>
            <a:ext cx="9270919" cy="4900744"/>
          </a:xfrm>
          <a:prstGeom prst="rect">
            <a:avLst/>
          </a:prstGeom>
          <a:noFill/>
          <a:ln>
            <a:noFill/>
          </a:ln>
        </p:spPr>
      </p:pic>
      <p:pic>
        <p:nvPicPr>
          <p:cNvPr descr="Image" id="54" name="Google Shape;54;p9"/>
          <p:cNvPicPr preferRelativeResize="0"/>
          <p:nvPr/>
        </p:nvPicPr>
        <p:blipFill rotWithShape="1">
          <a:blip r:embed="rId3">
            <a:alphaModFix/>
          </a:blip>
          <a:srcRect b="7876" l="0" r="0" t="0"/>
          <a:stretch/>
        </p:blipFill>
        <p:spPr>
          <a:xfrm>
            <a:off x="8580437" y="-60325"/>
            <a:ext cx="414171" cy="1087772"/>
          </a:xfrm>
          <a:prstGeom prst="rect">
            <a:avLst/>
          </a:prstGeom>
          <a:noFill/>
          <a:ln>
            <a:noFill/>
          </a:ln>
          <a:effectLst>
            <a:outerShdw blurRad="317500" rotWithShape="0">
              <a:srgbClr val="000000">
                <a:alpha val="49800"/>
              </a:srgbClr>
            </a:outerShdw>
          </a:effectLst>
        </p:spPr>
      </p:pic>
      <p:sp>
        <p:nvSpPr>
          <p:cNvPr id="55" name="Google Shape;55;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
        <p:nvSpPr>
          <p:cNvPr id="56" name="Google Shape;56;p9"/>
          <p:cNvSpPr txBox="1"/>
          <p:nvPr>
            <p:ph idx="1" type="body"/>
          </p:nvPr>
        </p:nvSpPr>
        <p:spPr>
          <a:xfrm>
            <a:off x="2526500" y="3138538"/>
            <a:ext cx="4086000" cy="417600"/>
          </a:xfrm>
          <a:prstGeom prst="rect">
            <a:avLst/>
          </a:prstGeom>
          <a:noFill/>
          <a:ln>
            <a:noFill/>
          </a:ln>
        </p:spPr>
        <p:txBody>
          <a:bodyPr anchorCtr="0" anchor="t" bIns="19050" lIns="19050" spcFirstLastPara="1" rIns="19050" wrap="square" tIns="19050">
            <a:noAutofit/>
          </a:bodyPr>
          <a:lstStyle>
            <a:lvl1pPr indent="-304800" lvl="0" marL="457200" marR="0" rtl="0" algn="ctr">
              <a:lnSpc>
                <a:spcPct val="100000"/>
              </a:lnSpc>
              <a:spcBef>
                <a:spcPts val="0"/>
              </a:spcBef>
              <a:spcAft>
                <a:spcPts val="0"/>
              </a:spcAft>
              <a:buClr>
                <a:srgbClr val="FFFFFF"/>
              </a:buClr>
              <a:buSzPts val="1200"/>
              <a:buChar char="•"/>
              <a:defRPr i="1" sz="1200" u="none" cap="none" strike="noStrike">
                <a:solidFill>
                  <a:srgbClr val="FFFFFF"/>
                </a:solidFill>
              </a:defRPr>
            </a:lvl1pPr>
            <a:lvl2pPr indent="-304800" lvl="1" marL="914400" marR="0" rtl="0" algn="ctr">
              <a:lnSpc>
                <a:spcPct val="100000"/>
              </a:lnSpc>
              <a:spcBef>
                <a:spcPts val="0"/>
              </a:spcBef>
              <a:spcAft>
                <a:spcPts val="0"/>
              </a:spcAft>
              <a:buClr>
                <a:srgbClr val="FFFFFF"/>
              </a:buClr>
              <a:buSzPts val="1200"/>
              <a:buChar char="•"/>
              <a:defRPr i="1" sz="1200" u="none" cap="none" strike="noStrike">
                <a:solidFill>
                  <a:srgbClr val="FFFFFF"/>
                </a:solidFill>
              </a:defRPr>
            </a:lvl2pPr>
            <a:lvl3pPr indent="-304800" lvl="2" marL="1371600" marR="0" rtl="0" algn="ctr">
              <a:lnSpc>
                <a:spcPct val="100000"/>
              </a:lnSpc>
              <a:spcBef>
                <a:spcPts val="0"/>
              </a:spcBef>
              <a:spcAft>
                <a:spcPts val="0"/>
              </a:spcAft>
              <a:buClr>
                <a:srgbClr val="FFFFFF"/>
              </a:buClr>
              <a:buSzPts val="1200"/>
              <a:buChar char="•"/>
              <a:defRPr i="1" sz="1200" u="none" cap="none" strike="noStrike">
                <a:solidFill>
                  <a:srgbClr val="FFFFFF"/>
                </a:solidFill>
              </a:defRPr>
            </a:lvl3pPr>
            <a:lvl4pPr indent="-304800" lvl="3" marL="1828800" marR="0" rtl="0" algn="ctr">
              <a:lnSpc>
                <a:spcPct val="100000"/>
              </a:lnSpc>
              <a:spcBef>
                <a:spcPts val="0"/>
              </a:spcBef>
              <a:spcAft>
                <a:spcPts val="0"/>
              </a:spcAft>
              <a:buClr>
                <a:srgbClr val="FFFFFF"/>
              </a:buClr>
              <a:buSzPts val="1200"/>
              <a:buChar char="•"/>
              <a:defRPr i="1" sz="1200" u="none" cap="none" strike="noStrike">
                <a:solidFill>
                  <a:srgbClr val="FFFFFF"/>
                </a:solidFill>
              </a:defRPr>
            </a:lvl4pPr>
            <a:lvl5pPr indent="-304800" lvl="4" marL="2286000" marR="0" rtl="0" algn="ctr">
              <a:lnSpc>
                <a:spcPct val="100000"/>
              </a:lnSpc>
              <a:spcBef>
                <a:spcPts val="0"/>
              </a:spcBef>
              <a:spcAft>
                <a:spcPts val="0"/>
              </a:spcAft>
              <a:buClr>
                <a:srgbClr val="FFFFFF"/>
              </a:buClr>
              <a:buSzPts val="1200"/>
              <a:buChar char="•"/>
              <a:defRPr i="1" sz="1200" u="none" cap="none" strike="noStrike">
                <a:solidFill>
                  <a:srgbClr val="FFFFFF"/>
                </a:solidFill>
              </a:defRPr>
            </a:lvl5pPr>
            <a:lvl6pPr indent="-304800" lvl="5" marL="2743200" marR="0" rtl="0" algn="ctr">
              <a:lnSpc>
                <a:spcPct val="100000"/>
              </a:lnSpc>
              <a:spcBef>
                <a:spcPts val="0"/>
              </a:spcBef>
              <a:spcAft>
                <a:spcPts val="0"/>
              </a:spcAft>
              <a:buClr>
                <a:srgbClr val="FFFFFF"/>
              </a:buClr>
              <a:buSzPts val="1200"/>
              <a:buChar char="•"/>
              <a:defRPr i="1" sz="1200" u="none" cap="none" strike="noStrike">
                <a:solidFill>
                  <a:srgbClr val="FFFFFF"/>
                </a:solidFill>
              </a:defRPr>
            </a:lvl6pPr>
            <a:lvl7pPr indent="-304800" lvl="6" marL="3200400" marR="0" rtl="0" algn="ctr">
              <a:lnSpc>
                <a:spcPct val="100000"/>
              </a:lnSpc>
              <a:spcBef>
                <a:spcPts val="0"/>
              </a:spcBef>
              <a:spcAft>
                <a:spcPts val="0"/>
              </a:spcAft>
              <a:buClr>
                <a:srgbClr val="FFFFFF"/>
              </a:buClr>
              <a:buSzPts val="1200"/>
              <a:buChar char="•"/>
              <a:defRPr i="1" sz="1200" u="none" cap="none" strike="noStrike">
                <a:solidFill>
                  <a:srgbClr val="FFFFFF"/>
                </a:solidFill>
              </a:defRPr>
            </a:lvl7pPr>
            <a:lvl8pPr indent="-304800" lvl="7" marL="3657600" marR="0" rtl="0" algn="ctr">
              <a:lnSpc>
                <a:spcPct val="100000"/>
              </a:lnSpc>
              <a:spcBef>
                <a:spcPts val="0"/>
              </a:spcBef>
              <a:spcAft>
                <a:spcPts val="0"/>
              </a:spcAft>
              <a:buClr>
                <a:srgbClr val="FFFFFF"/>
              </a:buClr>
              <a:buSzPts val="1200"/>
              <a:buChar char="•"/>
              <a:defRPr i="1" sz="1200" u="none" cap="none" strike="noStrike">
                <a:solidFill>
                  <a:srgbClr val="FFFFFF"/>
                </a:solidFill>
              </a:defRPr>
            </a:lvl8pPr>
            <a:lvl9pPr indent="-304800" lvl="8" marL="4114800" marR="0" rtl="0" algn="ctr">
              <a:lnSpc>
                <a:spcPct val="100000"/>
              </a:lnSpc>
              <a:spcBef>
                <a:spcPts val="0"/>
              </a:spcBef>
              <a:spcAft>
                <a:spcPts val="0"/>
              </a:spcAft>
              <a:buClr>
                <a:srgbClr val="FFFFFF"/>
              </a:buClr>
              <a:buSzPts val="1200"/>
              <a:buChar char="•"/>
              <a:defRPr i="1" sz="1200" u="none" cap="none" strike="noStrike">
                <a:solidFill>
                  <a:srgbClr val="FFFFFF"/>
                </a:solidFill>
              </a:defRPr>
            </a:lvl9pPr>
          </a:lstStyle>
          <a:p/>
        </p:txBody>
      </p:sp>
      <p:sp>
        <p:nvSpPr>
          <p:cNvPr id="57" name="Google Shape;57;p9"/>
          <p:cNvSpPr txBox="1"/>
          <p:nvPr>
            <p:ph type="title"/>
          </p:nvPr>
        </p:nvSpPr>
        <p:spPr>
          <a:xfrm>
            <a:off x="1432550" y="1587375"/>
            <a:ext cx="6273600" cy="1475100"/>
          </a:xfrm>
          <a:prstGeom prst="rect">
            <a:avLst/>
          </a:prstGeom>
          <a:noFill/>
          <a:ln>
            <a:noFill/>
          </a:ln>
        </p:spPr>
        <p:txBody>
          <a:bodyPr anchorCtr="0" anchor="b" bIns="19050" lIns="19050" spcFirstLastPara="1" rIns="19050" wrap="square" tIns="19050">
            <a:noAutofit/>
          </a:bodyPr>
          <a:lstStyle>
            <a:lvl1pPr lvl="0" marR="0" rtl="0">
              <a:lnSpc>
                <a:spcPct val="90000"/>
              </a:lnSpc>
              <a:spcBef>
                <a:spcPts val="0"/>
              </a:spcBef>
              <a:spcAft>
                <a:spcPts val="0"/>
              </a:spcAft>
              <a:buClr>
                <a:srgbClr val="FFFFFF"/>
              </a:buClr>
              <a:buSzPts val="3200"/>
              <a:buFont typeface="Open Sans"/>
              <a:buNone/>
              <a:defRPr b="0" i="0" sz="3200" u="none" cap="none" strike="noStrike">
                <a:solidFill>
                  <a:srgbClr val="FFFFFF"/>
                </a:solidFill>
                <a:latin typeface="Open Sans"/>
                <a:ea typeface="Open Sans"/>
                <a:cs typeface="Open Sans"/>
                <a:sym typeface="Open Sans"/>
              </a:defRPr>
            </a:lvl1pPr>
            <a:lvl2pPr lvl="1" marR="0" rtl="0" algn="l">
              <a:lnSpc>
                <a:spcPct val="90000"/>
              </a:lnSpc>
              <a:spcBef>
                <a:spcPts val="0"/>
              </a:spcBef>
              <a:spcAft>
                <a:spcPts val="0"/>
              </a:spcAft>
              <a:buClr>
                <a:srgbClr val="FFFFFF"/>
              </a:buClr>
              <a:buSzPts val="3200"/>
              <a:buFont typeface="Open Sans"/>
              <a:buNone/>
              <a:defRPr b="0" i="0" sz="3200" u="none" cap="none" strike="noStrike">
                <a:solidFill>
                  <a:srgbClr val="FFFFFF"/>
                </a:solidFill>
                <a:latin typeface="Open Sans"/>
                <a:ea typeface="Open Sans"/>
                <a:cs typeface="Open Sans"/>
                <a:sym typeface="Open Sans"/>
              </a:defRPr>
            </a:lvl2pPr>
            <a:lvl3pPr lvl="2" marR="0" rtl="0" algn="l">
              <a:lnSpc>
                <a:spcPct val="90000"/>
              </a:lnSpc>
              <a:spcBef>
                <a:spcPts val="0"/>
              </a:spcBef>
              <a:spcAft>
                <a:spcPts val="0"/>
              </a:spcAft>
              <a:buClr>
                <a:srgbClr val="FFFFFF"/>
              </a:buClr>
              <a:buSzPts val="3200"/>
              <a:buFont typeface="Open Sans"/>
              <a:buNone/>
              <a:defRPr b="0" i="0" sz="3200" u="none" cap="none" strike="noStrike">
                <a:solidFill>
                  <a:srgbClr val="FFFFFF"/>
                </a:solidFill>
                <a:latin typeface="Open Sans"/>
                <a:ea typeface="Open Sans"/>
                <a:cs typeface="Open Sans"/>
                <a:sym typeface="Open Sans"/>
              </a:defRPr>
            </a:lvl3pPr>
            <a:lvl4pPr lvl="3" marR="0" rtl="0" algn="l">
              <a:lnSpc>
                <a:spcPct val="90000"/>
              </a:lnSpc>
              <a:spcBef>
                <a:spcPts val="0"/>
              </a:spcBef>
              <a:spcAft>
                <a:spcPts val="0"/>
              </a:spcAft>
              <a:buClr>
                <a:srgbClr val="FFFFFF"/>
              </a:buClr>
              <a:buSzPts val="3200"/>
              <a:buFont typeface="Open Sans"/>
              <a:buNone/>
              <a:defRPr b="0" i="0" sz="3200" u="none" cap="none" strike="noStrike">
                <a:solidFill>
                  <a:srgbClr val="FFFFFF"/>
                </a:solidFill>
                <a:latin typeface="Open Sans"/>
                <a:ea typeface="Open Sans"/>
                <a:cs typeface="Open Sans"/>
                <a:sym typeface="Open Sans"/>
              </a:defRPr>
            </a:lvl4pPr>
            <a:lvl5pPr lvl="4" marR="0" rtl="0" algn="l">
              <a:lnSpc>
                <a:spcPct val="90000"/>
              </a:lnSpc>
              <a:spcBef>
                <a:spcPts val="0"/>
              </a:spcBef>
              <a:spcAft>
                <a:spcPts val="0"/>
              </a:spcAft>
              <a:buClr>
                <a:srgbClr val="FFFFFF"/>
              </a:buClr>
              <a:buSzPts val="3200"/>
              <a:buFont typeface="Open Sans"/>
              <a:buNone/>
              <a:defRPr b="0" i="0" sz="3200" u="none" cap="none" strike="noStrike">
                <a:solidFill>
                  <a:srgbClr val="FFFFFF"/>
                </a:solidFill>
                <a:latin typeface="Open Sans"/>
                <a:ea typeface="Open Sans"/>
                <a:cs typeface="Open Sans"/>
                <a:sym typeface="Open Sans"/>
              </a:defRPr>
            </a:lvl5pPr>
            <a:lvl6pPr lvl="5" marR="0" rtl="0" algn="l">
              <a:lnSpc>
                <a:spcPct val="90000"/>
              </a:lnSpc>
              <a:spcBef>
                <a:spcPts val="0"/>
              </a:spcBef>
              <a:spcAft>
                <a:spcPts val="0"/>
              </a:spcAft>
              <a:buClr>
                <a:srgbClr val="FFFFFF"/>
              </a:buClr>
              <a:buSzPts val="3200"/>
              <a:buFont typeface="Open Sans"/>
              <a:buNone/>
              <a:defRPr b="0" i="0" sz="3200" u="none" cap="none" strike="noStrike">
                <a:solidFill>
                  <a:srgbClr val="FFFFFF"/>
                </a:solidFill>
                <a:latin typeface="Open Sans"/>
                <a:ea typeface="Open Sans"/>
                <a:cs typeface="Open Sans"/>
                <a:sym typeface="Open Sans"/>
              </a:defRPr>
            </a:lvl6pPr>
            <a:lvl7pPr lvl="6" marR="0" rtl="0" algn="l">
              <a:lnSpc>
                <a:spcPct val="90000"/>
              </a:lnSpc>
              <a:spcBef>
                <a:spcPts val="0"/>
              </a:spcBef>
              <a:spcAft>
                <a:spcPts val="0"/>
              </a:spcAft>
              <a:buClr>
                <a:srgbClr val="FFFFFF"/>
              </a:buClr>
              <a:buSzPts val="3200"/>
              <a:buFont typeface="Open Sans"/>
              <a:buNone/>
              <a:defRPr b="0" i="0" sz="3200" u="none" cap="none" strike="noStrike">
                <a:solidFill>
                  <a:srgbClr val="FFFFFF"/>
                </a:solidFill>
                <a:latin typeface="Open Sans"/>
                <a:ea typeface="Open Sans"/>
                <a:cs typeface="Open Sans"/>
                <a:sym typeface="Open Sans"/>
              </a:defRPr>
            </a:lvl7pPr>
            <a:lvl8pPr lvl="7" marR="0" rtl="0" algn="l">
              <a:lnSpc>
                <a:spcPct val="90000"/>
              </a:lnSpc>
              <a:spcBef>
                <a:spcPts val="0"/>
              </a:spcBef>
              <a:spcAft>
                <a:spcPts val="0"/>
              </a:spcAft>
              <a:buClr>
                <a:srgbClr val="FFFFFF"/>
              </a:buClr>
              <a:buSzPts val="3200"/>
              <a:buFont typeface="Open Sans"/>
              <a:buNone/>
              <a:defRPr b="0" i="0" sz="3200" u="none" cap="none" strike="noStrike">
                <a:solidFill>
                  <a:srgbClr val="FFFFFF"/>
                </a:solidFill>
                <a:latin typeface="Open Sans"/>
                <a:ea typeface="Open Sans"/>
                <a:cs typeface="Open Sans"/>
                <a:sym typeface="Open Sans"/>
              </a:defRPr>
            </a:lvl8pPr>
            <a:lvl9pPr lvl="8" marR="0" rtl="0" algn="l">
              <a:lnSpc>
                <a:spcPct val="90000"/>
              </a:lnSpc>
              <a:spcBef>
                <a:spcPts val="0"/>
              </a:spcBef>
              <a:spcAft>
                <a:spcPts val="0"/>
              </a:spcAft>
              <a:buClr>
                <a:srgbClr val="FFFFFF"/>
              </a:buClr>
              <a:buSzPts val="3200"/>
              <a:buFont typeface="Open Sans"/>
              <a:buNone/>
              <a:defRPr b="0" i="0" sz="3200" u="none" cap="none" strike="noStrike">
                <a:solidFill>
                  <a:srgbClr val="FFFFFF"/>
                </a:solidFill>
                <a:latin typeface="Open Sans"/>
                <a:ea typeface="Open Sans"/>
                <a:cs typeface="Open Sans"/>
                <a:sym typeface="Open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_Blank no stars" showMasterSp="0">
  <p:cSld name="Blank">
    <p:spTree>
      <p:nvGrpSpPr>
        <p:cNvPr id="58" name="Shape 58"/>
        <p:cNvGrpSpPr/>
        <p:nvPr/>
      </p:nvGrpSpPr>
      <p:grpSpPr>
        <a:xfrm>
          <a:off x="0" y="0"/>
          <a:ext cx="0" cy="0"/>
          <a:chOff x="0" y="0"/>
          <a:chExt cx="0" cy="0"/>
        </a:xfrm>
      </p:grpSpPr>
      <p:pic>
        <p:nvPicPr>
          <p:cNvPr descr="Image" id="59" name="Google Shape;59;p10"/>
          <p:cNvPicPr preferRelativeResize="0"/>
          <p:nvPr/>
        </p:nvPicPr>
        <p:blipFill rotWithShape="1">
          <a:blip r:embed="rId2">
            <a:alphaModFix/>
          </a:blip>
          <a:srcRect b="7876" l="0" r="0" t="0"/>
          <a:stretch/>
        </p:blipFill>
        <p:spPr>
          <a:xfrm>
            <a:off x="8580437" y="-60325"/>
            <a:ext cx="414171" cy="1087772"/>
          </a:xfrm>
          <a:prstGeom prst="rect">
            <a:avLst/>
          </a:prstGeom>
          <a:noFill/>
          <a:ln>
            <a:noFill/>
          </a:ln>
          <a:effectLst>
            <a:outerShdw blurRad="317500" rotWithShape="0">
              <a:srgbClr val="000000">
                <a:alpha val="49800"/>
              </a:srgbClr>
            </a:outerShdw>
          </a:effectLst>
        </p:spPr>
      </p:pic>
      <p:sp>
        <p:nvSpPr>
          <p:cNvPr id="60" name="Google Shape;60;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900"/>
              <a:buFont typeface="Helvetica Neue Light"/>
              <a:buNone/>
              <a:defRPr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4.png"/><Relationship Id="rId2" Type="http://schemas.openxmlformats.org/officeDocument/2006/relationships/image" Target="../media/image14.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6" Type="http://schemas.openxmlformats.org/officeDocument/2006/relationships/slideLayout" Target="../slideLayouts/slideLayout3.xml"/><Relationship Id="rId18" Type="http://schemas.openxmlformats.org/officeDocument/2006/relationships/theme" Target="../theme/theme1.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Image" id="6" name="Google Shape;6;p1"/>
          <p:cNvPicPr preferRelativeResize="0"/>
          <p:nvPr/>
        </p:nvPicPr>
        <p:blipFill rotWithShape="1">
          <a:blip r:embed="rId2">
            <a:alphaModFix amt="50000"/>
          </a:blip>
          <a:srcRect b="0" l="0" r="0" t="0"/>
          <a:stretch/>
        </p:blipFill>
        <p:spPr>
          <a:xfrm>
            <a:off x="429433" y="242823"/>
            <a:ext cx="9270919" cy="4900744"/>
          </a:xfrm>
          <a:prstGeom prst="rect">
            <a:avLst/>
          </a:prstGeom>
          <a:noFill/>
          <a:ln>
            <a:noFill/>
          </a:ln>
        </p:spPr>
      </p:pic>
      <p:sp>
        <p:nvSpPr>
          <p:cNvPr id="7" name="Google Shape;7;p1"/>
          <p:cNvSpPr txBox="1"/>
          <p:nvPr>
            <p:ph type="title"/>
          </p:nvPr>
        </p:nvSpPr>
        <p:spPr>
          <a:xfrm>
            <a:off x="633425" y="242825"/>
            <a:ext cx="7877100" cy="747900"/>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1pPr>
            <a:lvl2pPr lvl="1" marR="0" rtl="0" algn="ctr">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2pPr>
            <a:lvl3pPr lvl="2" marR="0" rtl="0" algn="ctr">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3pPr>
            <a:lvl4pPr lvl="3" marR="0" rtl="0" algn="ctr">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4pPr>
            <a:lvl5pPr lvl="4" marR="0" rtl="0" algn="ctr">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5pPr>
            <a:lvl6pPr lvl="5" marR="0" rtl="0" algn="ctr">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6pPr>
            <a:lvl7pPr lvl="6" marR="0" rtl="0" algn="ctr">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7pPr>
            <a:lvl8pPr lvl="7" marR="0" rtl="0" algn="ctr">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8pPr>
            <a:lvl9pPr lvl="8" marR="0" rtl="0" algn="ctr">
              <a:lnSpc>
                <a:spcPct val="100000"/>
              </a:lnSpc>
              <a:spcBef>
                <a:spcPts val="0"/>
              </a:spcBef>
              <a:spcAft>
                <a:spcPts val="0"/>
              </a:spcAft>
              <a:buClr>
                <a:srgbClr val="FFFFFF"/>
              </a:buClr>
              <a:buSzPts val="2700"/>
              <a:buFont typeface="Open Sans"/>
              <a:buNone/>
              <a:defRPr b="0" i="0" sz="2700" u="none" cap="none" strike="noStrike">
                <a:solidFill>
                  <a:srgbClr val="FFFFFF"/>
                </a:solidFill>
                <a:latin typeface="Open Sans"/>
                <a:ea typeface="Open Sans"/>
                <a:cs typeface="Open Sans"/>
                <a:sym typeface="Open Sans"/>
              </a:defRPr>
            </a:lvl9pPr>
          </a:lstStyle>
          <a:p/>
        </p:txBody>
      </p:sp>
      <p:pic>
        <p:nvPicPr>
          <p:cNvPr descr="Image" id="8" name="Google Shape;8;p1"/>
          <p:cNvPicPr preferRelativeResize="0"/>
          <p:nvPr/>
        </p:nvPicPr>
        <p:blipFill rotWithShape="1">
          <a:blip r:embed="rId3">
            <a:alphaModFix/>
          </a:blip>
          <a:srcRect b="7876" l="0" r="0" t="0"/>
          <a:stretch/>
        </p:blipFill>
        <p:spPr>
          <a:xfrm>
            <a:off x="8580437" y="-60325"/>
            <a:ext cx="414171" cy="1087772"/>
          </a:xfrm>
          <a:prstGeom prst="rect">
            <a:avLst/>
          </a:prstGeom>
          <a:noFill/>
          <a:ln>
            <a:noFill/>
          </a:ln>
          <a:effectLst>
            <a:outerShdw blurRad="317500" rotWithShape="0">
              <a:srgbClr val="000000">
                <a:alpha val="49800"/>
              </a:srgbClr>
            </a:outerShdw>
          </a:effectLst>
        </p:spPr>
      </p:pic>
      <p:sp>
        <p:nvSpPr>
          <p:cNvPr id="9" name="Google Shape;9;p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7.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tinyurl.com/3vt73u4c" TargetMode="External"/><Relationship Id="rId4" Type="http://schemas.openxmlformats.org/officeDocument/2006/relationships/image" Target="../media/image2.png"/><Relationship Id="rId5" Type="http://schemas.openxmlformats.org/officeDocument/2006/relationships/image" Target="../media/image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bit.ly/postman-student-program" TargetMode="Externa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58.png"/><Relationship Id="rId4" Type="http://schemas.openxmlformats.org/officeDocument/2006/relationships/image" Target="../media/image48.png"/><Relationship Id="rId5" Type="http://schemas.openxmlformats.org/officeDocument/2006/relationships/image" Target="../media/image45.png"/><Relationship Id="rId6" Type="http://schemas.openxmlformats.org/officeDocument/2006/relationships/image" Target="../media/image5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57.png"/><Relationship Id="rId4" Type="http://schemas.openxmlformats.org/officeDocument/2006/relationships/image" Target="../media/image52.png"/><Relationship Id="rId5" Type="http://schemas.openxmlformats.org/officeDocument/2006/relationships/image" Target="../media/image5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6.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6.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5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5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32.png"/><Relationship Id="rId13" Type="http://schemas.openxmlformats.org/officeDocument/2006/relationships/image" Target="../media/image34.png"/><Relationship Id="rId12" Type="http://schemas.openxmlformats.org/officeDocument/2006/relationships/image" Target="../media/image33.png"/><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7.png"/><Relationship Id="rId9" Type="http://schemas.openxmlformats.org/officeDocument/2006/relationships/image" Target="../media/image28.png"/><Relationship Id="rId5" Type="http://schemas.openxmlformats.org/officeDocument/2006/relationships/image" Target="../media/image31.png"/><Relationship Id="rId6" Type="http://schemas.openxmlformats.org/officeDocument/2006/relationships/image" Target="../media/image26.png"/><Relationship Id="rId7" Type="http://schemas.openxmlformats.org/officeDocument/2006/relationships/image" Target="../media/image21.png"/><Relationship Id="rId8"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2980275" y="1596900"/>
            <a:ext cx="5311200" cy="1451100"/>
          </a:xfrm>
          <a:prstGeom prst="rect">
            <a:avLst/>
          </a:prstGeom>
        </p:spPr>
        <p:txBody>
          <a:bodyPr anchorCtr="0" anchor="t" bIns="19050" lIns="19050" spcFirstLastPara="1" rIns="19050" wrap="square" tIns="19050">
            <a:noAutofit/>
          </a:bodyPr>
          <a:lstStyle/>
          <a:p>
            <a:pPr indent="0" lvl="0" marL="0" rtl="0" algn="l">
              <a:lnSpc>
                <a:spcPct val="90000"/>
              </a:lnSpc>
              <a:spcBef>
                <a:spcPts val="0"/>
              </a:spcBef>
              <a:spcAft>
                <a:spcPts val="0"/>
              </a:spcAft>
              <a:buNone/>
            </a:pPr>
            <a:r>
              <a:rPr lang="en">
                <a:solidFill>
                  <a:schemeClr val="lt1"/>
                </a:solidFill>
              </a:rPr>
              <a:t>APIs 101 with Postman</a:t>
            </a:r>
            <a:endParaRPr/>
          </a:p>
        </p:txBody>
      </p:sp>
      <p:sp>
        <p:nvSpPr>
          <p:cNvPr id="97" name="Google Shape;97;p16"/>
          <p:cNvSpPr txBox="1"/>
          <p:nvPr>
            <p:ph idx="1" type="body"/>
          </p:nvPr>
        </p:nvSpPr>
        <p:spPr>
          <a:xfrm>
            <a:off x="2980275" y="3048000"/>
            <a:ext cx="5311200" cy="337200"/>
          </a:xfrm>
          <a:prstGeom prst="rect">
            <a:avLst/>
          </a:prstGeom>
        </p:spPr>
        <p:txBody>
          <a:bodyPr anchorCtr="0" anchor="t" bIns="19050" lIns="19050" spcFirstLastPara="1" rIns="19050" wrap="square" tIns="19050">
            <a:noAutofit/>
          </a:bodyPr>
          <a:lstStyle/>
          <a:p>
            <a:pPr indent="0" lvl="0" marL="0" rtl="0" algn="l">
              <a:spcBef>
                <a:spcPts val="0"/>
              </a:spcBef>
              <a:spcAft>
                <a:spcPts val="0"/>
              </a:spcAft>
              <a:buNone/>
            </a:pPr>
            <a:r>
              <a:rPr lang="en" sz="1500">
                <a:solidFill>
                  <a:srgbClr val="DBE9F2"/>
                </a:solidFill>
              </a:rPr>
              <a:t>Learn API essentials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p:nvPr/>
        </p:nvSpPr>
        <p:spPr>
          <a:xfrm>
            <a:off x="4797800" y="1850850"/>
            <a:ext cx="3833400" cy="2955000"/>
          </a:xfrm>
          <a:prstGeom prst="roundRect">
            <a:avLst>
              <a:gd fmla="val 16667" name="adj"/>
            </a:avLst>
          </a:prstGeom>
          <a:solidFill>
            <a:srgbClr val="FFFFFF"/>
          </a:solidFill>
          <a:ln cap="flat" cmpd="sng" w="28575">
            <a:solidFill>
              <a:srgbClr val="FF6C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606925" y="1943100"/>
            <a:ext cx="3686700" cy="2808600"/>
          </a:xfrm>
          <a:prstGeom prst="roundRect">
            <a:avLst>
              <a:gd fmla="val 16667" name="adj"/>
            </a:avLst>
          </a:prstGeom>
          <a:solidFill>
            <a:srgbClr val="FFFFFF"/>
          </a:solidFill>
          <a:ln cap="flat" cmpd="sng" w="28575">
            <a:solidFill>
              <a:srgbClr val="FF6C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Working APIs: Then and Now</a:t>
            </a:r>
            <a:endParaRPr/>
          </a:p>
        </p:txBody>
      </p:sp>
      <p:sp>
        <p:nvSpPr>
          <p:cNvPr id="214" name="Google Shape;214;p25"/>
          <p:cNvSpPr txBox="1"/>
          <p:nvPr>
            <p:ph idx="1" type="body"/>
          </p:nvPr>
        </p:nvSpPr>
        <p:spPr>
          <a:xfrm>
            <a:off x="633475" y="805847"/>
            <a:ext cx="7877100" cy="3372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t/>
            </a:r>
            <a:endParaRPr/>
          </a:p>
        </p:txBody>
      </p:sp>
      <p:pic>
        <p:nvPicPr>
          <p:cNvPr id="215" name="Google Shape;215;p25"/>
          <p:cNvPicPr preferRelativeResize="0"/>
          <p:nvPr/>
        </p:nvPicPr>
        <p:blipFill>
          <a:blip r:embed="rId3">
            <a:alphaModFix/>
          </a:blip>
          <a:stretch>
            <a:fillRect/>
          </a:stretch>
        </p:blipFill>
        <p:spPr>
          <a:xfrm>
            <a:off x="755825" y="2147363"/>
            <a:ext cx="3338748" cy="2442075"/>
          </a:xfrm>
          <a:prstGeom prst="rect">
            <a:avLst/>
          </a:prstGeom>
          <a:noFill/>
          <a:ln>
            <a:noFill/>
          </a:ln>
        </p:spPr>
      </p:pic>
      <p:sp>
        <p:nvSpPr>
          <p:cNvPr id="216" name="Google Shape;216;p25"/>
          <p:cNvSpPr txBox="1"/>
          <p:nvPr/>
        </p:nvSpPr>
        <p:spPr>
          <a:xfrm>
            <a:off x="1215650" y="1372000"/>
            <a:ext cx="229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Open Sans"/>
                <a:ea typeface="Open Sans"/>
                <a:cs typeface="Open Sans"/>
                <a:sym typeface="Open Sans"/>
              </a:rPr>
              <a:t>cURL Command Line</a:t>
            </a:r>
            <a:endParaRPr b="1">
              <a:solidFill>
                <a:schemeClr val="lt1"/>
              </a:solidFill>
              <a:latin typeface="Open Sans"/>
              <a:ea typeface="Open Sans"/>
              <a:cs typeface="Open Sans"/>
              <a:sym typeface="Open Sans"/>
            </a:endParaRPr>
          </a:p>
        </p:txBody>
      </p:sp>
      <p:pic>
        <p:nvPicPr>
          <p:cNvPr id="217" name="Google Shape;217;p25"/>
          <p:cNvPicPr preferRelativeResize="0"/>
          <p:nvPr/>
        </p:nvPicPr>
        <p:blipFill>
          <a:blip r:embed="rId4">
            <a:alphaModFix/>
          </a:blip>
          <a:stretch>
            <a:fillRect/>
          </a:stretch>
        </p:blipFill>
        <p:spPr>
          <a:xfrm>
            <a:off x="4871151" y="2107360"/>
            <a:ext cx="3686702" cy="2441990"/>
          </a:xfrm>
          <a:prstGeom prst="rect">
            <a:avLst/>
          </a:prstGeom>
          <a:noFill/>
          <a:ln>
            <a:noFill/>
          </a:ln>
        </p:spPr>
      </p:pic>
      <p:sp>
        <p:nvSpPr>
          <p:cNvPr id="218" name="Google Shape;218;p25"/>
          <p:cNvSpPr txBox="1"/>
          <p:nvPr/>
        </p:nvSpPr>
        <p:spPr>
          <a:xfrm>
            <a:off x="5495188" y="1372000"/>
            <a:ext cx="229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Open Sans"/>
                <a:ea typeface="Open Sans"/>
                <a:cs typeface="Open Sans"/>
                <a:sym typeface="Open Sans"/>
              </a:rPr>
              <a:t>Postman</a:t>
            </a:r>
            <a:endParaRPr b="1">
              <a:solidFill>
                <a:schemeClr val="lt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
          <p:cNvSpPr txBox="1"/>
          <p:nvPr>
            <p:ph type="title"/>
          </p:nvPr>
        </p:nvSpPr>
        <p:spPr>
          <a:xfrm>
            <a:off x="563675" y="1643600"/>
            <a:ext cx="8016600" cy="1325100"/>
          </a:xfrm>
          <a:prstGeom prst="rect">
            <a:avLst/>
          </a:prstGeom>
          <a:noFill/>
          <a:ln>
            <a:noFill/>
          </a:ln>
        </p:spPr>
        <p:txBody>
          <a:bodyPr anchorCtr="0" anchor="b" bIns="19050" lIns="19050" spcFirstLastPara="1" rIns="19050" wrap="square" tIns="19050">
            <a:noAutofit/>
          </a:bodyPr>
          <a:lstStyle/>
          <a:p>
            <a:pPr indent="0" lvl="0" marL="0" rtl="0" algn="ctr">
              <a:lnSpc>
                <a:spcPct val="90000"/>
              </a:lnSpc>
              <a:spcBef>
                <a:spcPts val="0"/>
              </a:spcBef>
              <a:spcAft>
                <a:spcPts val="0"/>
              </a:spcAft>
              <a:buSzPts val="4700"/>
              <a:buNone/>
            </a:pPr>
            <a:r>
              <a:rPr lang="en"/>
              <a:t>Requests and Responses</a:t>
            </a:r>
            <a:endParaRPr/>
          </a:p>
        </p:txBody>
      </p:sp>
      <p:sp>
        <p:nvSpPr>
          <p:cNvPr id="425" name="Google Shape;425;p2"/>
          <p:cNvSpPr txBox="1"/>
          <p:nvPr>
            <p:ph idx="1" type="body"/>
          </p:nvPr>
        </p:nvSpPr>
        <p:spPr>
          <a:xfrm>
            <a:off x="852500" y="8530972"/>
            <a:ext cx="8016900" cy="22653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p:nvPr/>
        </p:nvSpPr>
        <p:spPr>
          <a:xfrm>
            <a:off x="3062825" y="1969775"/>
            <a:ext cx="2419500" cy="17721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Request-Response Pattern</a:t>
            </a:r>
            <a:endParaRPr/>
          </a:p>
        </p:txBody>
      </p:sp>
      <p:sp>
        <p:nvSpPr>
          <p:cNvPr id="231" name="Google Shape;231;p27"/>
          <p:cNvSpPr/>
          <p:nvPr/>
        </p:nvSpPr>
        <p:spPr>
          <a:xfrm>
            <a:off x="3237175" y="2457525"/>
            <a:ext cx="2045400" cy="299400"/>
          </a:xfrm>
          <a:prstGeom prst="rightArrow">
            <a:avLst>
              <a:gd fmla="val 50000" name="adj1"/>
              <a:gd fmla="val 50000" name="adj2"/>
            </a:avLst>
          </a:prstGeom>
          <a:solidFill>
            <a:srgbClr val="DBE9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27"/>
          <p:cNvSpPr/>
          <p:nvPr/>
        </p:nvSpPr>
        <p:spPr>
          <a:xfrm>
            <a:off x="3237175" y="2888163"/>
            <a:ext cx="2045400" cy="299400"/>
          </a:xfrm>
          <a:prstGeom prst="leftArrow">
            <a:avLst>
              <a:gd fmla="val 50000" name="adj1"/>
              <a:gd fmla="val 50000" name="adj2"/>
            </a:avLst>
          </a:prstGeom>
          <a:solidFill>
            <a:srgbClr val="FF6C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27"/>
          <p:cNvSpPr txBox="1"/>
          <p:nvPr/>
        </p:nvSpPr>
        <p:spPr>
          <a:xfrm>
            <a:off x="951825" y="1364388"/>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Open Sans"/>
                <a:ea typeface="Open Sans"/>
                <a:cs typeface="Open Sans"/>
                <a:sym typeface="Open Sans"/>
              </a:rPr>
              <a:t>Client</a:t>
            </a:r>
            <a:endParaRPr sz="300"/>
          </a:p>
        </p:txBody>
      </p:sp>
      <p:sp>
        <p:nvSpPr>
          <p:cNvPr id="234" name="Google Shape;234;p27"/>
          <p:cNvSpPr txBox="1"/>
          <p:nvPr/>
        </p:nvSpPr>
        <p:spPr>
          <a:xfrm>
            <a:off x="5925988" y="1325688"/>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Open Sans"/>
                <a:ea typeface="Open Sans"/>
                <a:cs typeface="Open Sans"/>
                <a:sym typeface="Open Sans"/>
              </a:rPr>
              <a:t>Server</a:t>
            </a:r>
            <a:endParaRPr sz="300"/>
          </a:p>
        </p:txBody>
      </p:sp>
      <p:sp>
        <p:nvSpPr>
          <p:cNvPr id="235" name="Google Shape;235;p27"/>
          <p:cNvSpPr txBox="1"/>
          <p:nvPr/>
        </p:nvSpPr>
        <p:spPr>
          <a:xfrm>
            <a:off x="3237163" y="2049913"/>
            <a:ext cx="2045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Open Sans"/>
                <a:ea typeface="Open Sans"/>
                <a:cs typeface="Open Sans"/>
                <a:sym typeface="Open Sans"/>
              </a:rPr>
              <a:t>Request</a:t>
            </a:r>
            <a:endParaRPr sz="100"/>
          </a:p>
        </p:txBody>
      </p:sp>
      <p:sp>
        <p:nvSpPr>
          <p:cNvPr id="236" name="Google Shape;236;p27"/>
          <p:cNvSpPr txBox="1"/>
          <p:nvPr/>
        </p:nvSpPr>
        <p:spPr>
          <a:xfrm>
            <a:off x="3237163" y="3101138"/>
            <a:ext cx="2045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Open Sans"/>
                <a:ea typeface="Open Sans"/>
                <a:cs typeface="Open Sans"/>
                <a:sym typeface="Open Sans"/>
              </a:rPr>
              <a:t>Response</a:t>
            </a:r>
            <a:endParaRPr sz="100"/>
          </a:p>
        </p:txBody>
      </p:sp>
      <p:sp>
        <p:nvSpPr>
          <p:cNvPr id="237" name="Google Shape;237;p27"/>
          <p:cNvSpPr/>
          <p:nvPr/>
        </p:nvSpPr>
        <p:spPr>
          <a:xfrm>
            <a:off x="1373175" y="2204713"/>
            <a:ext cx="1202700" cy="853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1481925" y="2281963"/>
            <a:ext cx="985200" cy="699300"/>
          </a:xfrm>
          <a:prstGeom prst="flowChartAlternateProcess">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rot="2700000">
            <a:off x="1632572" y="2982426"/>
            <a:ext cx="683914" cy="691975"/>
          </a:xfrm>
          <a:prstGeom prst="diagStrip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6535622" y="2204730"/>
            <a:ext cx="1250400" cy="11523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27"/>
          <p:cNvPicPr preferRelativeResize="0"/>
          <p:nvPr/>
        </p:nvPicPr>
        <p:blipFill>
          <a:blip r:embed="rId3">
            <a:alphaModFix/>
          </a:blip>
          <a:stretch>
            <a:fillRect/>
          </a:stretch>
        </p:blipFill>
        <p:spPr>
          <a:xfrm>
            <a:off x="6751955" y="2277741"/>
            <a:ext cx="944120" cy="1006248"/>
          </a:xfrm>
          <a:prstGeom prst="rect">
            <a:avLst/>
          </a:prstGeom>
          <a:noFill/>
          <a:ln>
            <a:noFill/>
          </a:ln>
        </p:spPr>
      </p:pic>
      <p:sp>
        <p:nvSpPr>
          <p:cNvPr id="242" name="Google Shape;242;p27"/>
          <p:cNvSpPr txBox="1"/>
          <p:nvPr/>
        </p:nvSpPr>
        <p:spPr>
          <a:xfrm>
            <a:off x="6677713" y="3575388"/>
            <a:ext cx="2045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Open Sans"/>
                <a:ea typeface="Open Sans"/>
                <a:cs typeface="Open Sans"/>
                <a:sym typeface="Open Sans"/>
              </a:rPr>
              <a:t>Resources</a:t>
            </a:r>
            <a:endParaRPr sz="1600">
              <a:solidFill>
                <a:schemeClr val="lt1"/>
              </a:solidFill>
              <a:latin typeface="Open Sans"/>
              <a:ea typeface="Open Sans"/>
              <a:cs typeface="Open Sans"/>
              <a:sym typeface="Open Sans"/>
            </a:endParaRPr>
          </a:p>
          <a:p>
            <a:pPr indent="0" lvl="0" marL="0" rtl="0" algn="l">
              <a:spcBef>
                <a:spcPts val="0"/>
              </a:spcBef>
              <a:spcAft>
                <a:spcPts val="0"/>
              </a:spcAft>
              <a:buNone/>
            </a:pPr>
            <a:r>
              <a:rPr lang="en" sz="1600">
                <a:solidFill>
                  <a:schemeClr val="lt1"/>
                </a:solidFill>
                <a:latin typeface="Open Sans"/>
                <a:ea typeface="Open Sans"/>
                <a:cs typeface="Open Sans"/>
                <a:sym typeface="Open Sans"/>
              </a:rPr>
              <a:t>Services</a:t>
            </a:r>
            <a:endParaRPr sz="1600">
              <a:solidFill>
                <a:schemeClr val="lt1"/>
              </a:solidFill>
              <a:latin typeface="Open Sans"/>
              <a:ea typeface="Open Sans"/>
              <a:cs typeface="Open Sans"/>
              <a:sym typeface="Open Sans"/>
            </a:endParaRPr>
          </a:p>
        </p:txBody>
      </p:sp>
      <p:sp>
        <p:nvSpPr>
          <p:cNvPr id="243" name="Google Shape;243;p27"/>
          <p:cNvSpPr txBox="1"/>
          <p:nvPr/>
        </p:nvSpPr>
        <p:spPr>
          <a:xfrm>
            <a:off x="3249863" y="1364388"/>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Open Sans"/>
                <a:ea typeface="Open Sans"/>
                <a:cs typeface="Open Sans"/>
                <a:sym typeface="Open Sans"/>
              </a:rPr>
              <a:t>Network</a:t>
            </a:r>
            <a:endParaRPr sz="300"/>
          </a:p>
        </p:txBody>
      </p:sp>
      <p:sp>
        <p:nvSpPr>
          <p:cNvPr id="244" name="Google Shape;244;p27"/>
          <p:cNvSpPr/>
          <p:nvPr/>
        </p:nvSpPr>
        <p:spPr>
          <a:xfrm>
            <a:off x="6078025" y="2204725"/>
            <a:ext cx="599700" cy="115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API</a:t>
            </a:r>
            <a:endParaRPr b="1">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Making Requests</a:t>
            </a:r>
            <a:endParaRPr/>
          </a:p>
        </p:txBody>
      </p:sp>
      <p:sp>
        <p:nvSpPr>
          <p:cNvPr id="250" name="Google Shape;250;p28"/>
          <p:cNvSpPr txBox="1"/>
          <p:nvPr/>
        </p:nvSpPr>
        <p:spPr>
          <a:xfrm>
            <a:off x="1042400" y="1643850"/>
            <a:ext cx="3056100" cy="16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lt1"/>
                </a:solidFill>
                <a:latin typeface="Open Sans"/>
                <a:ea typeface="Open Sans"/>
                <a:cs typeface="Open Sans"/>
                <a:sym typeface="Open Sans"/>
              </a:rPr>
              <a:t>The three ingredients to make a request:</a:t>
            </a:r>
            <a:endParaRPr sz="1600">
              <a:solidFill>
                <a:schemeClr val="lt1"/>
              </a:solidFill>
              <a:latin typeface="Open Sans"/>
              <a:ea typeface="Open Sans"/>
              <a:cs typeface="Open Sans"/>
              <a:sym typeface="Open Sans"/>
            </a:endParaRPr>
          </a:p>
          <a:p>
            <a:pPr indent="-330200" lvl="0" marL="457200" rtl="0" algn="l">
              <a:spcBef>
                <a:spcPts val="100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Method (GET, POST, etc)</a:t>
            </a:r>
            <a:endParaRPr sz="1600">
              <a:solidFill>
                <a:schemeClr val="lt1"/>
              </a:solidFill>
              <a:latin typeface="Open Sans"/>
              <a:ea typeface="Open Sans"/>
              <a:cs typeface="Open Sans"/>
              <a:sym typeface="Open Sans"/>
            </a:endParaRPr>
          </a:p>
          <a:p>
            <a:pPr indent="-330200" lvl="0" marL="457200" rtl="0" algn="l">
              <a:spcBef>
                <a:spcPts val="100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Address/Endpoint (URL)</a:t>
            </a:r>
            <a:endParaRPr sz="1600">
              <a:solidFill>
                <a:schemeClr val="lt1"/>
              </a:solidFill>
              <a:latin typeface="Open Sans"/>
              <a:ea typeface="Open Sans"/>
              <a:cs typeface="Open Sans"/>
              <a:sym typeface="Open Sans"/>
            </a:endParaRPr>
          </a:p>
          <a:p>
            <a:pPr indent="-330200" lvl="0" marL="457200" rtl="0" algn="l">
              <a:spcBef>
                <a:spcPts val="100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Path</a:t>
            </a:r>
            <a:endParaRPr sz="1600">
              <a:solidFill>
                <a:schemeClr val="lt1"/>
              </a:solidFill>
              <a:latin typeface="Open Sans"/>
              <a:ea typeface="Open Sans"/>
              <a:cs typeface="Open Sans"/>
              <a:sym typeface="Open Sans"/>
            </a:endParaRPr>
          </a:p>
          <a:p>
            <a:pPr indent="0" lvl="0" marL="457200" rtl="0" algn="l">
              <a:spcBef>
                <a:spcPts val="1000"/>
              </a:spcBef>
              <a:spcAft>
                <a:spcPts val="0"/>
              </a:spcAft>
              <a:buNone/>
            </a:pPr>
            <a:r>
              <a:t/>
            </a:r>
            <a:endParaRPr sz="1600">
              <a:solidFill>
                <a:schemeClr val="lt1"/>
              </a:solidFill>
              <a:latin typeface="Open Sans"/>
              <a:ea typeface="Open Sans"/>
              <a:cs typeface="Open Sans"/>
              <a:sym typeface="Open Sans"/>
            </a:endParaRPr>
          </a:p>
          <a:p>
            <a:pPr indent="0" lvl="0" marL="457200" rtl="0" algn="l">
              <a:spcBef>
                <a:spcPts val="1000"/>
              </a:spcBef>
              <a:spcAft>
                <a:spcPts val="0"/>
              </a:spcAft>
              <a:buNone/>
            </a:pPr>
            <a:r>
              <a:t/>
            </a:r>
            <a:endParaRPr sz="1600">
              <a:solidFill>
                <a:schemeClr val="lt1"/>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t/>
            </a:r>
            <a:endParaRPr sz="16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600">
              <a:solidFill>
                <a:srgbClr val="FFFFFF"/>
              </a:solidFill>
              <a:latin typeface="Open Sans"/>
              <a:ea typeface="Open Sans"/>
              <a:cs typeface="Open Sans"/>
              <a:sym typeface="Open Sans"/>
            </a:endParaRPr>
          </a:p>
        </p:txBody>
      </p:sp>
      <p:pic>
        <p:nvPicPr>
          <p:cNvPr id="251" name="Google Shape;251;p28"/>
          <p:cNvPicPr preferRelativeResize="0"/>
          <p:nvPr/>
        </p:nvPicPr>
        <p:blipFill>
          <a:blip r:embed="rId3">
            <a:alphaModFix/>
          </a:blip>
          <a:stretch>
            <a:fillRect/>
          </a:stretch>
        </p:blipFill>
        <p:spPr>
          <a:xfrm>
            <a:off x="4527075" y="1528100"/>
            <a:ext cx="4004375" cy="2875600"/>
          </a:xfrm>
          <a:prstGeom prst="rect">
            <a:avLst/>
          </a:prstGeom>
          <a:noFill/>
          <a:ln>
            <a:noFill/>
          </a:ln>
        </p:spPr>
      </p:pic>
      <p:cxnSp>
        <p:nvCxnSpPr>
          <p:cNvPr id="252" name="Google Shape;252;p28"/>
          <p:cNvCxnSpPr/>
          <p:nvPr/>
        </p:nvCxnSpPr>
        <p:spPr>
          <a:xfrm flipH="1">
            <a:off x="843925" y="1764450"/>
            <a:ext cx="10200" cy="1611300"/>
          </a:xfrm>
          <a:prstGeom prst="straightConnector1">
            <a:avLst/>
          </a:prstGeom>
          <a:noFill/>
          <a:ln cap="flat" cmpd="sng" w="28575">
            <a:solidFill>
              <a:srgbClr val="FF624D"/>
            </a:solidFill>
            <a:prstDash val="solid"/>
            <a:round/>
            <a:headEnd len="med" w="med" type="none"/>
            <a:tailEnd len="med" w="med" type="none"/>
          </a:ln>
        </p:spPr>
      </p:cxnSp>
      <p:sp>
        <p:nvSpPr>
          <p:cNvPr id="253" name="Google Shape;253;p28"/>
          <p:cNvSpPr txBox="1"/>
          <p:nvPr/>
        </p:nvSpPr>
        <p:spPr>
          <a:xfrm>
            <a:off x="230675" y="741700"/>
            <a:ext cx="86826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Open Sans"/>
                <a:ea typeface="Open Sans"/>
                <a:cs typeface="Open Sans"/>
                <a:sym typeface="Open Sans"/>
              </a:rPr>
              <a:t>How we interact with the API</a:t>
            </a:r>
            <a:endParaRPr sz="1500">
              <a:solidFill>
                <a:schemeClr val="lt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9"/>
          <p:cNvPicPr preferRelativeResize="0"/>
          <p:nvPr/>
        </p:nvPicPr>
        <p:blipFill>
          <a:blip r:embed="rId3">
            <a:alphaModFix/>
          </a:blip>
          <a:stretch>
            <a:fillRect/>
          </a:stretch>
        </p:blipFill>
        <p:spPr>
          <a:xfrm>
            <a:off x="502575" y="1053638"/>
            <a:ext cx="8248763" cy="661800"/>
          </a:xfrm>
          <a:prstGeom prst="rect">
            <a:avLst/>
          </a:prstGeom>
          <a:noFill/>
          <a:ln>
            <a:noFill/>
          </a:ln>
        </p:spPr>
      </p:pic>
      <p:sp>
        <p:nvSpPr>
          <p:cNvPr id="259" name="Google Shape;259;p29"/>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Requests - Methods and Endpoints</a:t>
            </a:r>
            <a:endParaRPr/>
          </a:p>
        </p:txBody>
      </p:sp>
      <p:graphicFrame>
        <p:nvGraphicFramePr>
          <p:cNvPr id="260" name="Google Shape;260;p29"/>
          <p:cNvGraphicFramePr/>
          <p:nvPr/>
        </p:nvGraphicFramePr>
        <p:xfrm>
          <a:off x="633475" y="1886838"/>
          <a:ext cx="3000000" cy="3000000"/>
        </p:xfrm>
        <a:graphic>
          <a:graphicData uri="http://schemas.openxmlformats.org/drawingml/2006/table">
            <a:tbl>
              <a:tblPr>
                <a:noFill/>
                <a:tableStyleId>{742BFED0-6CC7-418A-BC41-6CDA64AC5E50}</a:tableStyleId>
              </a:tblPr>
              <a:tblGrid>
                <a:gridCol w="1880650"/>
                <a:gridCol w="1880650"/>
              </a:tblGrid>
              <a:tr h="625375">
                <a:tc gridSpan="2">
                  <a:txBody>
                    <a:bodyPr/>
                    <a:lstStyle/>
                    <a:p>
                      <a:pPr indent="0" lvl="0" marL="0" rtl="0" algn="ctr">
                        <a:lnSpc>
                          <a:spcPct val="150000"/>
                        </a:lnSpc>
                        <a:spcBef>
                          <a:spcPts val="0"/>
                        </a:spcBef>
                        <a:spcAft>
                          <a:spcPts val="0"/>
                        </a:spcAft>
                        <a:buNone/>
                      </a:pPr>
                      <a:r>
                        <a:rPr b="1" lang="en" sz="1800">
                          <a:solidFill>
                            <a:schemeClr val="lt1"/>
                          </a:solidFill>
                          <a:latin typeface="Open Sans"/>
                          <a:ea typeface="Open Sans"/>
                          <a:cs typeface="Open Sans"/>
                          <a:sym typeface="Open Sans"/>
                        </a:rPr>
                        <a:t>Method</a:t>
                      </a:r>
                      <a:endParaRPr b="1" sz="1800">
                        <a:solidFill>
                          <a:schemeClr val="lt1"/>
                        </a:solidFill>
                        <a:latin typeface="Open Sans"/>
                        <a:ea typeface="Open Sans"/>
                        <a:cs typeface="Open Sans"/>
                        <a:sym typeface="Open Sans"/>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hMerge="1"/>
              </a:tr>
              <a:tr h="535100">
                <a:tc>
                  <a:txBody>
                    <a:bodyPr/>
                    <a:lstStyle/>
                    <a:p>
                      <a:pPr indent="0" lvl="0" marL="0" rtl="0" algn="ctr">
                        <a:lnSpc>
                          <a:spcPct val="150000"/>
                        </a:lnSpc>
                        <a:spcBef>
                          <a:spcPts val="0"/>
                        </a:spcBef>
                        <a:spcAft>
                          <a:spcPts val="0"/>
                        </a:spcAft>
                        <a:buNone/>
                      </a:pPr>
                      <a:r>
                        <a:rPr b="1" lang="en" sz="1200">
                          <a:solidFill>
                            <a:schemeClr val="lt1"/>
                          </a:solidFill>
                          <a:latin typeface="Open Sans"/>
                          <a:ea typeface="Open Sans"/>
                          <a:cs typeface="Open Sans"/>
                          <a:sym typeface="Open Sans"/>
                        </a:rPr>
                        <a:t>GET</a:t>
                      </a:r>
                      <a:endParaRPr b="1" sz="1200">
                        <a:solidFill>
                          <a:schemeClr val="lt1"/>
                        </a:solidFill>
                        <a:latin typeface="Open Sans"/>
                        <a:ea typeface="Open Sans"/>
                        <a:cs typeface="Open Sans"/>
                        <a:sym typeface="Open Sans"/>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sz="1200">
                          <a:solidFill>
                            <a:schemeClr val="lt1"/>
                          </a:solidFill>
                          <a:latin typeface="Open Sans"/>
                          <a:ea typeface="Open Sans"/>
                          <a:cs typeface="Open Sans"/>
                          <a:sym typeface="Open Sans"/>
                        </a:rPr>
                        <a:t>Retrieve information</a:t>
                      </a:r>
                      <a:endParaRPr sz="1200">
                        <a:solidFill>
                          <a:schemeClr val="lt1"/>
                        </a:solidFill>
                        <a:latin typeface="Open Sans"/>
                        <a:ea typeface="Open Sans"/>
                        <a:cs typeface="Open Sans"/>
                        <a:sym typeface="Open Sans"/>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r h="495425">
                <a:tc>
                  <a:txBody>
                    <a:bodyPr/>
                    <a:lstStyle/>
                    <a:p>
                      <a:pPr indent="0" lvl="0" marL="0" rtl="0" algn="ctr">
                        <a:lnSpc>
                          <a:spcPct val="150000"/>
                        </a:lnSpc>
                        <a:spcBef>
                          <a:spcPts val="0"/>
                        </a:spcBef>
                        <a:spcAft>
                          <a:spcPts val="0"/>
                        </a:spcAft>
                        <a:buNone/>
                      </a:pPr>
                      <a:r>
                        <a:rPr b="1" lang="en" sz="1200">
                          <a:solidFill>
                            <a:schemeClr val="lt1"/>
                          </a:solidFill>
                          <a:latin typeface="Open Sans"/>
                          <a:ea typeface="Open Sans"/>
                          <a:cs typeface="Open Sans"/>
                          <a:sym typeface="Open Sans"/>
                        </a:rPr>
                        <a:t>POST</a:t>
                      </a:r>
                      <a:endParaRPr b="1" sz="1200">
                        <a:solidFill>
                          <a:schemeClr val="lt1"/>
                        </a:solidFill>
                        <a:latin typeface="Open Sans"/>
                        <a:ea typeface="Open Sans"/>
                        <a:cs typeface="Open Sans"/>
                        <a:sym typeface="Open Sans"/>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sz="1200">
                          <a:solidFill>
                            <a:schemeClr val="lt1"/>
                          </a:solidFill>
                          <a:latin typeface="Open Sans"/>
                          <a:ea typeface="Open Sans"/>
                          <a:cs typeface="Open Sans"/>
                          <a:sym typeface="Open Sans"/>
                        </a:rPr>
                        <a:t>Send information</a:t>
                      </a:r>
                      <a:endParaRPr sz="1200">
                        <a:solidFill>
                          <a:schemeClr val="lt1"/>
                        </a:solidFill>
                        <a:latin typeface="Open Sans"/>
                        <a:ea typeface="Open Sans"/>
                        <a:cs typeface="Open Sans"/>
                        <a:sym typeface="Open Sans"/>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r h="535100">
                <a:tc>
                  <a:txBody>
                    <a:bodyPr/>
                    <a:lstStyle/>
                    <a:p>
                      <a:pPr indent="0" lvl="0" marL="0" rtl="0" algn="ctr">
                        <a:lnSpc>
                          <a:spcPct val="150000"/>
                        </a:lnSpc>
                        <a:spcBef>
                          <a:spcPts val="0"/>
                        </a:spcBef>
                        <a:spcAft>
                          <a:spcPts val="0"/>
                        </a:spcAft>
                        <a:buNone/>
                      </a:pPr>
                      <a:r>
                        <a:rPr b="1" lang="en" sz="1200">
                          <a:solidFill>
                            <a:schemeClr val="lt1"/>
                          </a:solidFill>
                          <a:latin typeface="Open Sans"/>
                          <a:ea typeface="Open Sans"/>
                          <a:cs typeface="Open Sans"/>
                          <a:sym typeface="Open Sans"/>
                        </a:rPr>
                        <a:t>PUT/PATCH</a:t>
                      </a:r>
                      <a:endParaRPr b="1" sz="1200">
                        <a:solidFill>
                          <a:schemeClr val="lt1"/>
                        </a:solidFill>
                        <a:latin typeface="Open Sans"/>
                        <a:ea typeface="Open Sans"/>
                        <a:cs typeface="Open Sans"/>
                        <a:sym typeface="Open Sans"/>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sz="1200">
                          <a:solidFill>
                            <a:schemeClr val="lt1"/>
                          </a:solidFill>
                          <a:latin typeface="Open Sans"/>
                          <a:ea typeface="Open Sans"/>
                          <a:cs typeface="Open Sans"/>
                          <a:sym typeface="Open Sans"/>
                        </a:rPr>
                        <a:t>Update information</a:t>
                      </a:r>
                      <a:endParaRPr sz="1200">
                        <a:solidFill>
                          <a:schemeClr val="lt1"/>
                        </a:solidFill>
                        <a:latin typeface="Open Sans"/>
                        <a:ea typeface="Open Sans"/>
                        <a:cs typeface="Open Sans"/>
                        <a:sym typeface="Open Sans"/>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r h="495425">
                <a:tc>
                  <a:txBody>
                    <a:bodyPr/>
                    <a:lstStyle/>
                    <a:p>
                      <a:pPr indent="0" lvl="0" marL="0" rtl="0" algn="ctr">
                        <a:lnSpc>
                          <a:spcPct val="150000"/>
                        </a:lnSpc>
                        <a:spcBef>
                          <a:spcPts val="0"/>
                        </a:spcBef>
                        <a:spcAft>
                          <a:spcPts val="0"/>
                        </a:spcAft>
                        <a:buNone/>
                      </a:pPr>
                      <a:r>
                        <a:rPr b="1" lang="en" sz="1200">
                          <a:solidFill>
                            <a:schemeClr val="lt1"/>
                          </a:solidFill>
                          <a:latin typeface="Open Sans"/>
                          <a:ea typeface="Open Sans"/>
                          <a:cs typeface="Open Sans"/>
                          <a:sym typeface="Open Sans"/>
                        </a:rPr>
                        <a:t>DELETE</a:t>
                      </a:r>
                      <a:endParaRPr b="1" sz="1200">
                        <a:solidFill>
                          <a:schemeClr val="lt1"/>
                        </a:solidFill>
                        <a:latin typeface="Open Sans"/>
                        <a:ea typeface="Open Sans"/>
                        <a:cs typeface="Open Sans"/>
                        <a:sym typeface="Open Sans"/>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 sz="1200">
                          <a:solidFill>
                            <a:schemeClr val="lt1"/>
                          </a:solidFill>
                          <a:latin typeface="Open Sans"/>
                          <a:ea typeface="Open Sans"/>
                          <a:cs typeface="Open Sans"/>
                          <a:sym typeface="Open Sans"/>
                        </a:rPr>
                        <a:t>Delete information</a:t>
                      </a:r>
                      <a:endParaRPr sz="1200">
                        <a:solidFill>
                          <a:schemeClr val="lt1"/>
                        </a:solidFill>
                        <a:latin typeface="Open Sans"/>
                        <a:ea typeface="Open Sans"/>
                        <a:cs typeface="Open Sans"/>
                        <a:sym typeface="Open Sans"/>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r>
            </a:tbl>
          </a:graphicData>
        </a:graphic>
      </p:graphicFrame>
      <p:sp>
        <p:nvSpPr>
          <p:cNvPr id="261" name="Google Shape;261;p29"/>
          <p:cNvSpPr txBox="1"/>
          <p:nvPr/>
        </p:nvSpPr>
        <p:spPr>
          <a:xfrm>
            <a:off x="6053475" y="2221363"/>
            <a:ext cx="1828800" cy="52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rPr>
              <a:t>address of the server</a:t>
            </a:r>
            <a:endParaRPr sz="1300">
              <a:solidFill>
                <a:schemeClr val="lt1"/>
              </a:solidFill>
            </a:endParaRPr>
          </a:p>
        </p:txBody>
      </p:sp>
      <p:sp>
        <p:nvSpPr>
          <p:cNvPr id="262" name="Google Shape;262;p29"/>
          <p:cNvSpPr txBox="1"/>
          <p:nvPr/>
        </p:nvSpPr>
        <p:spPr>
          <a:xfrm>
            <a:off x="3284550" y="675200"/>
            <a:ext cx="257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Bare minimum for a request</a:t>
            </a:r>
            <a:endParaRPr sz="1500">
              <a:solidFill>
                <a:schemeClr val="lt1"/>
              </a:solidFill>
            </a:endParaRPr>
          </a:p>
        </p:txBody>
      </p:sp>
      <p:sp>
        <p:nvSpPr>
          <p:cNvPr id="263" name="Google Shape;263;p29"/>
          <p:cNvSpPr/>
          <p:nvPr/>
        </p:nvSpPr>
        <p:spPr>
          <a:xfrm>
            <a:off x="710200" y="1546950"/>
            <a:ext cx="228000" cy="554700"/>
          </a:xfrm>
          <a:prstGeom prst="up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rot="-5400000">
            <a:off x="4760024" y="813938"/>
            <a:ext cx="259500" cy="1141200"/>
          </a:xfrm>
          <a:prstGeom prst="up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5340375" y="1355925"/>
            <a:ext cx="120000" cy="162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rot="-5400000">
            <a:off x="1279075" y="1559675"/>
            <a:ext cx="120000" cy="1144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5071350" y="3099875"/>
            <a:ext cx="3679800" cy="52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highlight>
                  <a:srgbClr val="F4CCCC"/>
                </a:highlight>
              </a:rPr>
              <a:t>https</a:t>
            </a:r>
            <a:r>
              <a:rPr lang="en" sz="1900"/>
              <a:t>://</a:t>
            </a:r>
            <a:r>
              <a:rPr lang="en" sz="1900">
                <a:highlight>
                  <a:srgbClr val="D9EAD3"/>
                </a:highlight>
              </a:rPr>
              <a:t>www.google.com</a:t>
            </a:r>
            <a:r>
              <a:rPr lang="en" sz="1900">
                <a:highlight>
                  <a:srgbClr val="CFE2F3"/>
                </a:highlight>
              </a:rPr>
              <a:t>/search</a:t>
            </a:r>
            <a:endParaRPr sz="1900">
              <a:highlight>
                <a:srgbClr val="CFE2F3"/>
              </a:highlight>
            </a:endParaRPr>
          </a:p>
        </p:txBody>
      </p:sp>
      <p:sp>
        <p:nvSpPr>
          <p:cNvPr id="268" name="Google Shape;268;p29"/>
          <p:cNvSpPr txBox="1"/>
          <p:nvPr/>
        </p:nvSpPr>
        <p:spPr>
          <a:xfrm>
            <a:off x="5004050" y="4080900"/>
            <a:ext cx="1278900" cy="52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rPr>
              <a:t>The scheme of the request </a:t>
            </a:r>
            <a:endParaRPr sz="1300">
              <a:solidFill>
                <a:schemeClr val="lt1"/>
              </a:solidFill>
            </a:endParaRPr>
          </a:p>
        </p:txBody>
      </p:sp>
      <p:sp>
        <p:nvSpPr>
          <p:cNvPr id="269" name="Google Shape;269;p29"/>
          <p:cNvSpPr/>
          <p:nvPr/>
        </p:nvSpPr>
        <p:spPr>
          <a:xfrm>
            <a:off x="5970650" y="2911525"/>
            <a:ext cx="1751700" cy="73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txBox="1"/>
          <p:nvPr/>
        </p:nvSpPr>
        <p:spPr>
          <a:xfrm>
            <a:off x="6588000" y="2525650"/>
            <a:ext cx="6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D9EAD3"/>
                </a:solidFill>
              </a:rPr>
              <a:t>Host</a:t>
            </a:r>
            <a:endParaRPr b="1">
              <a:solidFill>
                <a:srgbClr val="D9EAD3"/>
              </a:solidFill>
            </a:endParaRPr>
          </a:p>
        </p:txBody>
      </p:sp>
      <p:sp>
        <p:nvSpPr>
          <p:cNvPr id="271" name="Google Shape;271;p29"/>
          <p:cNvSpPr/>
          <p:nvPr/>
        </p:nvSpPr>
        <p:spPr>
          <a:xfrm>
            <a:off x="7755175" y="3736463"/>
            <a:ext cx="788100" cy="7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txBox="1"/>
          <p:nvPr/>
        </p:nvSpPr>
        <p:spPr>
          <a:xfrm>
            <a:off x="7882275" y="3780900"/>
            <a:ext cx="6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FE2F3"/>
                </a:solidFill>
              </a:rPr>
              <a:t>Path</a:t>
            </a:r>
            <a:endParaRPr b="1">
              <a:solidFill>
                <a:srgbClr val="CFE2F3"/>
              </a:solidFill>
            </a:endParaRPr>
          </a:p>
        </p:txBody>
      </p:sp>
      <p:sp>
        <p:nvSpPr>
          <p:cNvPr id="273" name="Google Shape;273;p29"/>
          <p:cNvSpPr/>
          <p:nvPr/>
        </p:nvSpPr>
        <p:spPr>
          <a:xfrm>
            <a:off x="5152650" y="3736475"/>
            <a:ext cx="585900" cy="735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txBox="1"/>
          <p:nvPr/>
        </p:nvSpPr>
        <p:spPr>
          <a:xfrm>
            <a:off x="5004050" y="3780900"/>
            <a:ext cx="9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4CCCC"/>
                </a:solidFill>
              </a:rPr>
              <a:t>Protocol</a:t>
            </a:r>
            <a:endParaRPr b="1">
              <a:solidFill>
                <a:srgbClr val="F4CCCC"/>
              </a:solidFill>
            </a:endParaRPr>
          </a:p>
        </p:txBody>
      </p:sp>
      <p:sp>
        <p:nvSpPr>
          <p:cNvPr id="275" name="Google Shape;275;p29"/>
          <p:cNvSpPr txBox="1"/>
          <p:nvPr/>
        </p:nvSpPr>
        <p:spPr>
          <a:xfrm>
            <a:off x="6810700" y="4077850"/>
            <a:ext cx="1828800" cy="78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300">
                <a:solidFill>
                  <a:schemeClr val="lt1"/>
                </a:solidFill>
              </a:rPr>
              <a:t>destination where request can be heard and executed</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Specifying Detail</a:t>
            </a:r>
            <a:endParaRPr/>
          </a:p>
        </p:txBody>
      </p:sp>
      <p:sp>
        <p:nvSpPr>
          <p:cNvPr id="281" name="Google Shape;281;p30"/>
          <p:cNvSpPr txBox="1"/>
          <p:nvPr/>
        </p:nvSpPr>
        <p:spPr>
          <a:xfrm>
            <a:off x="1039368" y="1646900"/>
            <a:ext cx="58140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lt1"/>
                </a:solidFill>
                <a:latin typeface="Open Sans"/>
                <a:ea typeface="Open Sans"/>
                <a:cs typeface="Open Sans"/>
                <a:sym typeface="Open Sans"/>
              </a:rPr>
              <a:t>Building your requests</a:t>
            </a:r>
            <a:endParaRPr sz="1600">
              <a:solidFill>
                <a:schemeClr val="lt1"/>
              </a:solidFill>
              <a:latin typeface="Open Sans"/>
              <a:ea typeface="Open Sans"/>
              <a:cs typeface="Open Sans"/>
              <a:sym typeface="Open Sans"/>
            </a:endParaRPr>
          </a:p>
          <a:p>
            <a:pPr indent="-330200" lvl="0" marL="457200" rtl="0" algn="l">
              <a:spcBef>
                <a:spcPts val="100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Parameters</a:t>
            </a:r>
            <a:endParaRPr sz="1600">
              <a:solidFill>
                <a:schemeClr val="lt1"/>
              </a:solidFill>
              <a:latin typeface="Open Sans"/>
              <a:ea typeface="Open Sans"/>
              <a:cs typeface="Open Sans"/>
              <a:sym typeface="Open Sans"/>
            </a:endParaRPr>
          </a:p>
          <a:p>
            <a:pPr indent="-330200" lvl="1" marL="914400" rtl="0" algn="l">
              <a:lnSpc>
                <a:spcPct val="150000"/>
              </a:lnSpc>
              <a:spcBef>
                <a:spcPts val="0"/>
              </a:spcBef>
              <a:spcAft>
                <a:spcPts val="0"/>
              </a:spcAft>
              <a:buClr>
                <a:schemeClr val="lt1"/>
              </a:buClr>
              <a:buSzPts val="1600"/>
              <a:buFont typeface="Open Sans"/>
              <a:buChar char="○"/>
            </a:pPr>
            <a:r>
              <a:rPr i="1" lang="en" sz="1600">
                <a:solidFill>
                  <a:schemeClr val="lt1"/>
                </a:solidFill>
                <a:latin typeface="Open Sans"/>
                <a:ea typeface="Open Sans"/>
                <a:cs typeface="Open Sans"/>
                <a:sym typeface="Open Sans"/>
              </a:rPr>
              <a:t>In the query</a:t>
            </a:r>
            <a:endParaRPr i="1" sz="1600">
              <a:solidFill>
                <a:schemeClr val="lt1"/>
              </a:solidFill>
              <a:latin typeface="Open Sans"/>
              <a:ea typeface="Open Sans"/>
              <a:cs typeface="Open Sans"/>
              <a:sym typeface="Open Sans"/>
            </a:endParaRPr>
          </a:p>
          <a:p>
            <a:pPr indent="-330200" lvl="0" marL="457200" rtl="0" algn="l">
              <a:lnSpc>
                <a:spcPct val="150000"/>
              </a:lnSpc>
              <a:spcBef>
                <a:spcPts val="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Authorization</a:t>
            </a:r>
            <a:endParaRPr sz="1600">
              <a:solidFill>
                <a:schemeClr val="lt1"/>
              </a:solidFill>
              <a:latin typeface="Open Sans"/>
              <a:ea typeface="Open Sans"/>
              <a:cs typeface="Open Sans"/>
              <a:sym typeface="Open Sans"/>
            </a:endParaRPr>
          </a:p>
          <a:p>
            <a:pPr indent="-330200" lvl="0" marL="457200" rtl="0" algn="l">
              <a:spcBef>
                <a:spcPts val="100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Headers and body</a:t>
            </a:r>
            <a:endParaRPr sz="1600">
              <a:solidFill>
                <a:schemeClr val="lt1"/>
              </a:solidFill>
              <a:latin typeface="Open Sans"/>
              <a:ea typeface="Open Sans"/>
              <a:cs typeface="Open Sans"/>
              <a:sym typeface="Open Sans"/>
            </a:endParaRPr>
          </a:p>
          <a:p>
            <a:pPr indent="-330200" lvl="1" marL="914400" rtl="0" algn="l">
              <a:spcBef>
                <a:spcPts val="0"/>
              </a:spcBef>
              <a:spcAft>
                <a:spcPts val="0"/>
              </a:spcAft>
              <a:buClr>
                <a:schemeClr val="lt1"/>
              </a:buClr>
              <a:buSzPts val="1600"/>
              <a:buFont typeface="Open Sans"/>
              <a:buChar char="○"/>
            </a:pPr>
            <a:r>
              <a:rPr i="1" lang="en" sz="1600">
                <a:solidFill>
                  <a:schemeClr val="lt1"/>
                </a:solidFill>
                <a:latin typeface="Open Sans"/>
                <a:ea typeface="Open Sans"/>
                <a:cs typeface="Open Sans"/>
                <a:sym typeface="Open Sans"/>
              </a:rPr>
              <a:t>Data types</a:t>
            </a:r>
            <a:endParaRPr i="1" sz="16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lt1"/>
              </a:solidFill>
              <a:latin typeface="Open Sans"/>
              <a:ea typeface="Open Sans"/>
              <a:cs typeface="Open Sans"/>
              <a:sym typeface="Open Sans"/>
            </a:endParaRPr>
          </a:p>
        </p:txBody>
      </p:sp>
      <p:cxnSp>
        <p:nvCxnSpPr>
          <p:cNvPr id="282" name="Google Shape;282;p30"/>
          <p:cNvCxnSpPr/>
          <p:nvPr/>
        </p:nvCxnSpPr>
        <p:spPr>
          <a:xfrm flipH="1">
            <a:off x="853525" y="1764450"/>
            <a:ext cx="600" cy="1888500"/>
          </a:xfrm>
          <a:prstGeom prst="straightConnector1">
            <a:avLst/>
          </a:prstGeom>
          <a:noFill/>
          <a:ln cap="flat" cmpd="sng" w="28575">
            <a:solidFill>
              <a:srgbClr val="FF624D"/>
            </a:solidFill>
            <a:prstDash val="solid"/>
            <a:round/>
            <a:headEnd len="med" w="med" type="none"/>
            <a:tailEnd len="med" w="med" type="none"/>
          </a:ln>
        </p:spPr>
      </p:cxnSp>
      <p:pic>
        <p:nvPicPr>
          <p:cNvPr id="283" name="Google Shape;283;p30"/>
          <p:cNvPicPr preferRelativeResize="0"/>
          <p:nvPr/>
        </p:nvPicPr>
        <p:blipFill rotWithShape="1">
          <a:blip r:embed="rId3">
            <a:alphaModFix/>
          </a:blip>
          <a:srcRect b="758" l="0" r="0" t="748"/>
          <a:stretch/>
        </p:blipFill>
        <p:spPr>
          <a:xfrm>
            <a:off x="4409100" y="1567725"/>
            <a:ext cx="4136026" cy="2800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Requests - Body</a:t>
            </a:r>
            <a:endParaRPr/>
          </a:p>
        </p:txBody>
      </p:sp>
      <p:sp>
        <p:nvSpPr>
          <p:cNvPr id="289" name="Google Shape;289;p31"/>
          <p:cNvSpPr txBox="1"/>
          <p:nvPr/>
        </p:nvSpPr>
        <p:spPr>
          <a:xfrm>
            <a:off x="3767250" y="644300"/>
            <a:ext cx="1918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The data payload</a:t>
            </a:r>
            <a:endParaRPr sz="1700">
              <a:solidFill>
                <a:schemeClr val="lt1"/>
              </a:solidFill>
            </a:endParaRPr>
          </a:p>
        </p:txBody>
      </p:sp>
      <p:sp>
        <p:nvSpPr>
          <p:cNvPr id="290" name="Google Shape;290;p3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1" name="Google Shape;291;p31"/>
          <p:cNvSpPr txBox="1"/>
          <p:nvPr/>
        </p:nvSpPr>
        <p:spPr>
          <a:xfrm>
            <a:off x="872075" y="1257300"/>
            <a:ext cx="35727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Char char="●"/>
            </a:pPr>
            <a:r>
              <a:rPr lang="en" sz="1700">
                <a:solidFill>
                  <a:schemeClr val="lt1"/>
                </a:solidFill>
              </a:rPr>
              <a:t>Optional, but often supplied with POST and PUT requests</a:t>
            </a:r>
            <a:br>
              <a:rPr lang="en" sz="1700">
                <a:solidFill>
                  <a:schemeClr val="lt1"/>
                </a:solidFill>
              </a:rPr>
            </a:b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Data types</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form data</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JSON</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text</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HTML</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XML</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files</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GraphQL</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 and more!</a:t>
            </a:r>
            <a:endParaRPr sz="1700">
              <a:solidFill>
                <a:schemeClr val="lt1"/>
              </a:solidFill>
            </a:endParaRPr>
          </a:p>
        </p:txBody>
      </p:sp>
      <p:sp>
        <p:nvSpPr>
          <p:cNvPr id="292" name="Google Shape;292;p31"/>
          <p:cNvSpPr/>
          <p:nvPr/>
        </p:nvSpPr>
        <p:spPr>
          <a:xfrm>
            <a:off x="4801150" y="2591625"/>
            <a:ext cx="3878700" cy="1262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txBox="1"/>
          <p:nvPr/>
        </p:nvSpPr>
        <p:spPr>
          <a:xfrm>
            <a:off x="4964050" y="2591625"/>
            <a:ext cx="3655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a:t>
            </a:r>
            <a:r>
              <a:rPr b="1" lang="en">
                <a:solidFill>
                  <a:schemeClr val="accent1"/>
                </a:solidFill>
                <a:latin typeface="Courier New"/>
                <a:ea typeface="Courier New"/>
                <a:cs typeface="Courier New"/>
                <a:sym typeface="Courier New"/>
              </a:rPr>
              <a:t>name</a:t>
            </a:r>
            <a:r>
              <a:rPr b="1" lang="en">
                <a:solidFill>
                  <a:schemeClr val="lt1"/>
                </a:solidFill>
                <a:latin typeface="Courier New"/>
                <a:ea typeface="Courier New"/>
                <a:cs typeface="Courier New"/>
                <a:sym typeface="Courier New"/>
              </a:rPr>
              <a:t>”: “Jane Doe”,</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a:t>
            </a:r>
            <a:r>
              <a:rPr b="1" lang="en">
                <a:solidFill>
                  <a:schemeClr val="accent1"/>
                </a:solidFill>
                <a:latin typeface="Courier New"/>
                <a:ea typeface="Courier New"/>
                <a:cs typeface="Courier New"/>
                <a:sym typeface="Courier New"/>
              </a:rPr>
              <a:t>email</a:t>
            </a:r>
            <a:r>
              <a:rPr b="1" lang="en">
                <a:solidFill>
                  <a:schemeClr val="lt1"/>
                </a:solidFill>
                <a:latin typeface="Courier New"/>
                <a:ea typeface="Courier New"/>
                <a:cs typeface="Courier New"/>
                <a:sym typeface="Courier New"/>
              </a:rPr>
              <a:t>”: “janedoe@email.com”,</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a:t>
            </a:r>
            <a:r>
              <a:rPr b="1" lang="en">
                <a:solidFill>
                  <a:schemeClr val="accent1"/>
                </a:solidFill>
                <a:latin typeface="Courier New"/>
                <a:ea typeface="Courier New"/>
                <a:cs typeface="Courier New"/>
                <a:sym typeface="Courier New"/>
              </a:rPr>
              <a:t>birthYear</a:t>
            </a:r>
            <a:r>
              <a:rPr b="1" lang="en">
                <a:solidFill>
                  <a:schemeClr val="lt1"/>
                </a:solidFill>
                <a:latin typeface="Courier New"/>
                <a:ea typeface="Courier New"/>
                <a:cs typeface="Courier New"/>
                <a:sym typeface="Courier New"/>
              </a:rPr>
              <a:t>”: </a:t>
            </a:r>
            <a:r>
              <a:rPr b="1" lang="en">
                <a:solidFill>
                  <a:srgbClr val="3D85C6"/>
                </a:solidFill>
                <a:latin typeface="Courier New"/>
                <a:ea typeface="Courier New"/>
                <a:cs typeface="Courier New"/>
                <a:sym typeface="Courier New"/>
              </a:rPr>
              <a:t>1970</a:t>
            </a:r>
            <a:endParaRPr b="1">
              <a:solidFill>
                <a:srgbClr val="3D85C6"/>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a:t>
            </a:r>
            <a:endParaRPr b="1">
              <a:solidFill>
                <a:schemeClr val="lt1"/>
              </a:solidFill>
              <a:latin typeface="Courier New"/>
              <a:ea typeface="Courier New"/>
              <a:cs typeface="Courier New"/>
              <a:sym typeface="Courier New"/>
            </a:endParaRPr>
          </a:p>
        </p:txBody>
      </p:sp>
      <p:sp>
        <p:nvSpPr>
          <p:cNvPr id="294" name="Google Shape;294;p31"/>
          <p:cNvSpPr txBox="1"/>
          <p:nvPr/>
        </p:nvSpPr>
        <p:spPr>
          <a:xfrm>
            <a:off x="4964050" y="2174463"/>
            <a:ext cx="16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rPr>
              <a:t>JSON</a:t>
            </a:r>
            <a:endParaRPr b="1">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Receiving Responses</a:t>
            </a:r>
            <a:endParaRPr/>
          </a:p>
        </p:txBody>
      </p:sp>
      <p:cxnSp>
        <p:nvCxnSpPr>
          <p:cNvPr id="300" name="Google Shape;300;p32"/>
          <p:cNvCxnSpPr/>
          <p:nvPr/>
        </p:nvCxnSpPr>
        <p:spPr>
          <a:xfrm>
            <a:off x="854000" y="1764350"/>
            <a:ext cx="300" cy="1441500"/>
          </a:xfrm>
          <a:prstGeom prst="straightConnector1">
            <a:avLst/>
          </a:prstGeom>
          <a:noFill/>
          <a:ln cap="flat" cmpd="sng" w="28575">
            <a:solidFill>
              <a:srgbClr val="FF624D"/>
            </a:solidFill>
            <a:prstDash val="solid"/>
            <a:round/>
            <a:headEnd len="med" w="med" type="none"/>
            <a:tailEnd len="med" w="med" type="none"/>
          </a:ln>
        </p:spPr>
      </p:cxnSp>
      <p:sp>
        <p:nvSpPr>
          <p:cNvPr id="301" name="Google Shape;301;p32"/>
          <p:cNvSpPr txBox="1"/>
          <p:nvPr/>
        </p:nvSpPr>
        <p:spPr>
          <a:xfrm>
            <a:off x="1042400" y="1646900"/>
            <a:ext cx="3345900" cy="30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lt1"/>
                </a:solidFill>
                <a:latin typeface="Open Sans"/>
                <a:ea typeface="Open Sans"/>
                <a:cs typeface="Open Sans"/>
                <a:sym typeface="Open Sans"/>
              </a:rPr>
              <a:t>Response elements </a:t>
            </a:r>
            <a:endParaRPr sz="1600">
              <a:solidFill>
                <a:schemeClr val="lt1"/>
              </a:solidFill>
              <a:latin typeface="Open Sans"/>
              <a:ea typeface="Open Sans"/>
              <a:cs typeface="Open Sans"/>
              <a:sym typeface="Open Sans"/>
            </a:endParaRPr>
          </a:p>
          <a:p>
            <a:pPr indent="-330200" lvl="0" marL="457200" rtl="0" algn="l">
              <a:lnSpc>
                <a:spcPct val="115000"/>
              </a:lnSpc>
              <a:spcBef>
                <a:spcPts val="100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Status codes </a:t>
            </a:r>
            <a:r>
              <a:rPr lang="en" sz="1600">
                <a:solidFill>
                  <a:schemeClr val="lt1"/>
                </a:solidFill>
                <a:latin typeface="Open Sans"/>
                <a:ea typeface="Open Sans"/>
                <a:cs typeface="Open Sans"/>
                <a:sym typeface="Open Sans"/>
              </a:rPr>
              <a:t>(200 OK, 201 Created,  404 Not found) </a:t>
            </a:r>
            <a:endParaRPr sz="1600">
              <a:solidFill>
                <a:schemeClr val="lt1"/>
              </a:solidFill>
              <a:latin typeface="Open Sans"/>
              <a:ea typeface="Open Sans"/>
              <a:cs typeface="Open Sans"/>
              <a:sym typeface="Open Sans"/>
            </a:endParaRPr>
          </a:p>
          <a:p>
            <a:pPr indent="-330200" lvl="0" marL="457200" rtl="0" algn="l">
              <a:lnSpc>
                <a:spcPct val="115000"/>
              </a:lnSpc>
              <a:spcBef>
                <a:spcPts val="100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Headers</a:t>
            </a:r>
            <a:endParaRPr sz="1600">
              <a:solidFill>
                <a:schemeClr val="lt1"/>
              </a:solidFill>
              <a:latin typeface="Open Sans"/>
              <a:ea typeface="Open Sans"/>
              <a:cs typeface="Open Sans"/>
              <a:sym typeface="Open Sans"/>
            </a:endParaRPr>
          </a:p>
          <a:p>
            <a:pPr indent="-330200" lvl="0" marL="457200" rtl="0" algn="l">
              <a:lnSpc>
                <a:spcPct val="115000"/>
              </a:lnSpc>
              <a:spcBef>
                <a:spcPts val="1000"/>
              </a:spcBef>
              <a:spcAft>
                <a:spcPts val="1000"/>
              </a:spcAft>
              <a:buClr>
                <a:schemeClr val="lt1"/>
              </a:buClr>
              <a:buSzPts val="1600"/>
              <a:buFont typeface="Open Sans"/>
              <a:buChar char="●"/>
            </a:pPr>
            <a:r>
              <a:rPr lang="en" sz="1600">
                <a:solidFill>
                  <a:schemeClr val="lt1"/>
                </a:solidFill>
                <a:latin typeface="Open Sans"/>
                <a:ea typeface="Open Sans"/>
                <a:cs typeface="Open Sans"/>
                <a:sym typeface="Open Sans"/>
              </a:rPr>
              <a:t>Accessing body data</a:t>
            </a:r>
            <a:endParaRPr sz="1600">
              <a:solidFill>
                <a:schemeClr val="lt1"/>
              </a:solidFill>
              <a:latin typeface="Open Sans"/>
              <a:ea typeface="Open Sans"/>
              <a:cs typeface="Open Sans"/>
              <a:sym typeface="Open Sans"/>
            </a:endParaRPr>
          </a:p>
        </p:txBody>
      </p:sp>
      <p:pic>
        <p:nvPicPr>
          <p:cNvPr id="302" name="Google Shape;302;p32"/>
          <p:cNvPicPr preferRelativeResize="0"/>
          <p:nvPr/>
        </p:nvPicPr>
        <p:blipFill>
          <a:blip r:embed="rId3">
            <a:alphaModFix/>
          </a:blip>
          <a:stretch>
            <a:fillRect/>
          </a:stretch>
        </p:blipFill>
        <p:spPr>
          <a:xfrm flipH="1">
            <a:off x="5186000" y="1892808"/>
            <a:ext cx="3260100" cy="32622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txBox="1"/>
          <p:nvPr/>
        </p:nvSpPr>
        <p:spPr>
          <a:xfrm>
            <a:off x="1103900" y="2012625"/>
            <a:ext cx="7335300" cy="1123200"/>
          </a:xfrm>
          <a:prstGeom prst="rect">
            <a:avLst/>
          </a:prstGeom>
          <a:noFill/>
          <a:ln>
            <a:noFill/>
          </a:ln>
        </p:spPr>
        <p:txBody>
          <a:bodyPr anchorCtr="0" anchor="ctr" bIns="19050" lIns="19050" spcFirstLastPara="1" rIns="19050" wrap="square" tIns="19050">
            <a:noAutofit/>
          </a:bodyPr>
          <a:lstStyle/>
          <a:p>
            <a:pPr indent="0" lvl="0" marL="0" marR="0" rtl="0" algn="ctr">
              <a:lnSpc>
                <a:spcPct val="115000"/>
              </a:lnSpc>
              <a:spcBef>
                <a:spcPts val="0"/>
              </a:spcBef>
              <a:spcAft>
                <a:spcPts val="0"/>
              </a:spcAft>
              <a:buClr>
                <a:srgbClr val="FFFFFF"/>
              </a:buClr>
              <a:buSzPts val="4700"/>
              <a:buFont typeface="Open Sans"/>
              <a:buNone/>
            </a:pPr>
            <a:r>
              <a:rPr lang="en" sz="2300">
                <a:solidFill>
                  <a:srgbClr val="FF624D"/>
                </a:solidFill>
                <a:latin typeface="Open Sans"/>
                <a:ea typeface="Open Sans"/>
                <a:cs typeface="Open Sans"/>
                <a:sym typeface="Open Sans"/>
              </a:rPr>
              <a:t>Follow Along</a:t>
            </a:r>
            <a:endParaRPr sz="2300">
              <a:solidFill>
                <a:srgbClr val="FF624D"/>
              </a:solidFill>
              <a:latin typeface="Open Sans"/>
              <a:ea typeface="Open Sans"/>
              <a:cs typeface="Open Sans"/>
              <a:sym typeface="Open Sans"/>
            </a:endParaRPr>
          </a:p>
          <a:p>
            <a:pPr indent="0" lvl="0" marL="0" marR="0" rtl="0" algn="ctr">
              <a:lnSpc>
                <a:spcPct val="115000"/>
              </a:lnSpc>
              <a:spcBef>
                <a:spcPts val="0"/>
              </a:spcBef>
              <a:spcAft>
                <a:spcPts val="0"/>
              </a:spcAft>
              <a:buClr>
                <a:srgbClr val="FFFFFF"/>
              </a:buClr>
              <a:buSzPts val="4700"/>
              <a:buFont typeface="Open Sans"/>
              <a:buNone/>
            </a:pPr>
            <a:r>
              <a:rPr lang="en" sz="2300">
                <a:solidFill>
                  <a:srgbClr val="FFFFFF"/>
                </a:solidFill>
                <a:latin typeface="Open Sans"/>
                <a:ea typeface="Open Sans"/>
                <a:cs typeface="Open Sans"/>
                <a:sym typeface="Open Sans"/>
              </a:rPr>
              <a:t>Navigate to and fork </a:t>
            </a:r>
            <a:endParaRPr sz="2300">
              <a:solidFill>
                <a:srgbClr val="FFFFFF"/>
              </a:solidFill>
              <a:latin typeface="Open Sans"/>
              <a:ea typeface="Open Sans"/>
              <a:cs typeface="Open Sans"/>
              <a:sym typeface="Open Sans"/>
            </a:endParaRPr>
          </a:p>
          <a:p>
            <a:pPr indent="0" lvl="0" marL="0" marR="0" rtl="0" algn="ctr">
              <a:lnSpc>
                <a:spcPct val="115000"/>
              </a:lnSpc>
              <a:spcBef>
                <a:spcPts val="0"/>
              </a:spcBef>
              <a:spcAft>
                <a:spcPts val="0"/>
              </a:spcAft>
              <a:buClr>
                <a:srgbClr val="FFFFFF"/>
              </a:buClr>
              <a:buSzPts val="4700"/>
              <a:buFont typeface="Open Sans"/>
              <a:buNone/>
            </a:pPr>
            <a:r>
              <a:rPr b="1" lang="en" sz="2300" u="sng">
                <a:solidFill>
                  <a:schemeClr val="hlink"/>
                </a:solidFill>
                <a:latin typeface="Open Sans"/>
                <a:ea typeface="Open Sans"/>
                <a:cs typeface="Open Sans"/>
                <a:sym typeface="Open Sans"/>
                <a:hlinkClick r:id="rId3"/>
              </a:rPr>
              <a:t>https://tinyurl.com/3vt73u4c</a:t>
            </a:r>
            <a:endParaRPr b="1" sz="2300">
              <a:solidFill>
                <a:srgbClr val="FFFFFF"/>
              </a:solidFill>
              <a:latin typeface="Open Sans"/>
              <a:ea typeface="Open Sans"/>
              <a:cs typeface="Open Sans"/>
              <a:sym typeface="Open Sans"/>
            </a:endParaRPr>
          </a:p>
          <a:p>
            <a:pPr indent="0" lvl="0" marL="0" marR="0" rtl="0" algn="ctr">
              <a:lnSpc>
                <a:spcPct val="115000"/>
              </a:lnSpc>
              <a:spcBef>
                <a:spcPts val="0"/>
              </a:spcBef>
              <a:spcAft>
                <a:spcPts val="0"/>
              </a:spcAft>
              <a:buClr>
                <a:srgbClr val="FFFFFF"/>
              </a:buClr>
              <a:buSzPts val="4700"/>
              <a:buFont typeface="Open Sans"/>
              <a:buNone/>
            </a:pPr>
            <a:r>
              <a:t/>
            </a:r>
            <a:endParaRPr b="1" sz="2300">
              <a:solidFill>
                <a:srgbClr val="FFFFFF"/>
              </a:solidFill>
              <a:latin typeface="Open Sans"/>
              <a:ea typeface="Open Sans"/>
              <a:cs typeface="Open Sans"/>
              <a:sym typeface="Open Sans"/>
            </a:endParaRPr>
          </a:p>
        </p:txBody>
      </p:sp>
      <p:pic>
        <p:nvPicPr>
          <p:cNvPr descr="pm-logo-horiz-white-txt@2x.png" id="308" name="Google Shape;308;p33"/>
          <p:cNvPicPr preferRelativeResize="0"/>
          <p:nvPr/>
        </p:nvPicPr>
        <p:blipFill rotWithShape="1">
          <a:blip r:embed="rId4">
            <a:alphaModFix/>
          </a:blip>
          <a:srcRect b="0" l="0" r="62043" t="0"/>
          <a:stretch/>
        </p:blipFill>
        <p:spPr>
          <a:xfrm>
            <a:off x="4263256" y="1206980"/>
            <a:ext cx="617520" cy="650336"/>
          </a:xfrm>
          <a:prstGeom prst="rect">
            <a:avLst/>
          </a:prstGeom>
          <a:noFill/>
          <a:ln>
            <a:noFill/>
          </a:ln>
        </p:spPr>
      </p:pic>
      <p:pic>
        <p:nvPicPr>
          <p:cNvPr descr="cooper_solo_withAlphaBlack.gif" id="309" name="Google Shape;309;p33"/>
          <p:cNvPicPr preferRelativeResize="0"/>
          <p:nvPr/>
        </p:nvPicPr>
        <p:blipFill rotWithShape="1">
          <a:blip r:embed="rId5">
            <a:alphaModFix/>
          </a:blip>
          <a:srcRect b="0" l="0" r="0" t="0"/>
          <a:stretch/>
        </p:blipFill>
        <p:spPr>
          <a:xfrm>
            <a:off x="3774757" y="3557016"/>
            <a:ext cx="1594486" cy="15944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4"/>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Recap</a:t>
            </a:r>
            <a:endParaRPr/>
          </a:p>
        </p:txBody>
      </p:sp>
      <p:cxnSp>
        <p:nvCxnSpPr>
          <p:cNvPr id="315" name="Google Shape;315;p34"/>
          <p:cNvCxnSpPr/>
          <p:nvPr/>
        </p:nvCxnSpPr>
        <p:spPr>
          <a:xfrm>
            <a:off x="854000" y="1764350"/>
            <a:ext cx="300" cy="1874400"/>
          </a:xfrm>
          <a:prstGeom prst="straightConnector1">
            <a:avLst/>
          </a:prstGeom>
          <a:noFill/>
          <a:ln cap="flat" cmpd="sng" w="28575">
            <a:solidFill>
              <a:srgbClr val="FF624D"/>
            </a:solidFill>
            <a:prstDash val="solid"/>
            <a:round/>
            <a:headEnd len="med" w="med" type="none"/>
            <a:tailEnd len="med" w="med" type="none"/>
          </a:ln>
        </p:spPr>
      </p:cxnSp>
      <p:sp>
        <p:nvSpPr>
          <p:cNvPr id="316" name="Google Shape;316;p34"/>
          <p:cNvSpPr txBox="1"/>
          <p:nvPr/>
        </p:nvSpPr>
        <p:spPr>
          <a:xfrm>
            <a:off x="1042400" y="1646900"/>
            <a:ext cx="4107600" cy="30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lt1"/>
                </a:solidFill>
                <a:latin typeface="Open Sans SemiBold"/>
                <a:ea typeface="Open Sans SemiBold"/>
                <a:cs typeface="Open Sans SemiBold"/>
                <a:sym typeface="Open Sans SemiBold"/>
              </a:rPr>
              <a:t>We learned request essentials to retrieve and update API data:</a:t>
            </a:r>
            <a:endParaRPr sz="1600">
              <a:solidFill>
                <a:schemeClr val="lt1"/>
              </a:solidFill>
              <a:latin typeface="Open Sans SemiBold"/>
              <a:ea typeface="Open Sans SemiBold"/>
              <a:cs typeface="Open Sans SemiBold"/>
              <a:sym typeface="Open Sans SemiBold"/>
            </a:endParaRPr>
          </a:p>
          <a:p>
            <a:pPr indent="-330200" lvl="0" marL="457200" rtl="0" algn="l">
              <a:lnSpc>
                <a:spcPct val="115000"/>
              </a:lnSpc>
              <a:spcBef>
                <a:spcPts val="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Methods</a:t>
            </a:r>
            <a:endParaRPr sz="1600">
              <a:solidFill>
                <a:schemeClr val="lt1"/>
              </a:solidFill>
              <a:latin typeface="Open Sans"/>
              <a:ea typeface="Open Sans"/>
              <a:cs typeface="Open Sans"/>
              <a:sym typeface="Open Sans"/>
            </a:endParaRPr>
          </a:p>
          <a:p>
            <a:pPr indent="-330200" lvl="0" marL="457200" rtl="0" algn="l">
              <a:lnSpc>
                <a:spcPct val="115000"/>
              </a:lnSpc>
              <a:spcBef>
                <a:spcPts val="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Addresses</a:t>
            </a:r>
            <a:endParaRPr sz="1600">
              <a:solidFill>
                <a:schemeClr val="lt1"/>
              </a:solidFill>
              <a:latin typeface="Open Sans"/>
              <a:ea typeface="Open Sans"/>
              <a:cs typeface="Open Sans"/>
              <a:sym typeface="Open Sans"/>
            </a:endParaRPr>
          </a:p>
          <a:p>
            <a:pPr indent="-330200" lvl="0" marL="457200" rtl="0" algn="l">
              <a:lnSpc>
                <a:spcPct val="115000"/>
              </a:lnSpc>
              <a:spcBef>
                <a:spcPts val="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Parameters</a:t>
            </a:r>
            <a:endParaRPr sz="1600">
              <a:solidFill>
                <a:schemeClr val="lt1"/>
              </a:solidFill>
              <a:latin typeface="Open Sans"/>
              <a:ea typeface="Open Sans"/>
              <a:cs typeface="Open Sans"/>
              <a:sym typeface="Open Sans"/>
            </a:endParaRPr>
          </a:p>
          <a:p>
            <a:pPr indent="-330200" lvl="0" marL="457200" rtl="0" algn="l">
              <a:lnSpc>
                <a:spcPct val="115000"/>
              </a:lnSpc>
              <a:spcBef>
                <a:spcPts val="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Authorization</a:t>
            </a:r>
            <a:endParaRPr sz="1600">
              <a:solidFill>
                <a:schemeClr val="lt1"/>
              </a:solidFill>
              <a:latin typeface="Open Sans"/>
              <a:ea typeface="Open Sans"/>
              <a:cs typeface="Open Sans"/>
              <a:sym typeface="Open Sans"/>
            </a:endParaRPr>
          </a:p>
          <a:p>
            <a:pPr indent="-330200" lvl="0" marL="457200" rtl="0" algn="l">
              <a:lnSpc>
                <a:spcPct val="115000"/>
              </a:lnSpc>
              <a:spcBef>
                <a:spcPts val="0"/>
              </a:spcBef>
              <a:spcAft>
                <a:spcPts val="0"/>
              </a:spcAft>
              <a:buClr>
                <a:schemeClr val="lt1"/>
              </a:buClr>
              <a:buSzPts val="1600"/>
              <a:buFont typeface="Open Sans"/>
              <a:buChar char="●"/>
            </a:pPr>
            <a:r>
              <a:rPr lang="en" sz="1600">
                <a:solidFill>
                  <a:schemeClr val="lt1"/>
                </a:solidFill>
                <a:latin typeface="Open Sans"/>
                <a:ea typeface="Open Sans"/>
                <a:cs typeface="Open Sans"/>
                <a:sym typeface="Open Sans"/>
              </a:rPr>
              <a:t>Body data</a:t>
            </a:r>
            <a:endParaRPr sz="1600">
              <a:solidFill>
                <a:schemeClr val="lt1"/>
              </a:solidFill>
              <a:latin typeface="Open Sans"/>
              <a:ea typeface="Open Sans"/>
              <a:cs typeface="Open Sans"/>
              <a:sym typeface="Open Sans"/>
            </a:endParaRPr>
          </a:p>
        </p:txBody>
      </p:sp>
      <p:pic>
        <p:nvPicPr>
          <p:cNvPr id="317" name="Google Shape;317;p34"/>
          <p:cNvPicPr preferRelativeResize="0"/>
          <p:nvPr/>
        </p:nvPicPr>
        <p:blipFill rotWithShape="1">
          <a:blip r:embed="rId3">
            <a:alphaModFix/>
          </a:blip>
          <a:srcRect b="0" l="0" r="0" t="0"/>
          <a:stretch/>
        </p:blipFill>
        <p:spPr>
          <a:xfrm>
            <a:off x="5319350" y="1252075"/>
            <a:ext cx="2781225" cy="270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
          <p:cNvSpPr txBox="1"/>
          <p:nvPr/>
        </p:nvSpPr>
        <p:spPr>
          <a:xfrm>
            <a:off x="3001530" y="3058594"/>
            <a:ext cx="3072900" cy="2097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1000"/>
              <a:buFont typeface="Open Sans"/>
              <a:buNone/>
            </a:pPr>
            <a:r>
              <a:rPr b="0" i="0" lang="en" sz="1000" u="none" cap="none" strike="noStrike">
                <a:solidFill>
                  <a:srgbClr val="FFFFFF"/>
                </a:solidFill>
                <a:latin typeface="Open Sans"/>
                <a:ea typeface="Open Sans"/>
                <a:cs typeface="Open Sans"/>
                <a:sym typeface="Open Sans"/>
              </a:rPr>
              <a:t>Postman student expert,Hack club lead,Upcoming GDSC lead</a:t>
            </a:r>
            <a:endParaRPr b="0" i="0" sz="500" u="none" cap="none" strike="noStrike">
              <a:solidFill>
                <a:srgbClr val="000000"/>
              </a:solidFill>
              <a:latin typeface="Arial"/>
              <a:ea typeface="Arial"/>
              <a:cs typeface="Arial"/>
              <a:sym typeface="Arial"/>
            </a:endParaRPr>
          </a:p>
        </p:txBody>
      </p:sp>
      <p:sp>
        <p:nvSpPr>
          <p:cNvPr id="433" name="Google Shape;433;p1"/>
          <p:cNvSpPr txBox="1"/>
          <p:nvPr/>
        </p:nvSpPr>
        <p:spPr>
          <a:xfrm>
            <a:off x="3001525" y="2107722"/>
            <a:ext cx="3116700" cy="7845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FFFFFF"/>
              </a:buClr>
              <a:buSzPts val="3200"/>
              <a:buFont typeface="Open Sans"/>
              <a:buNone/>
            </a:pPr>
            <a:r>
              <a:rPr b="0" i="0" lang="en" sz="3200" u="none" cap="none" strike="noStrike">
                <a:solidFill>
                  <a:srgbClr val="FFFFFF"/>
                </a:solidFill>
                <a:latin typeface="Open Sans"/>
                <a:ea typeface="Open Sans"/>
                <a:cs typeface="Open Sans"/>
                <a:sym typeface="Open Sans"/>
              </a:rPr>
              <a:t>Mahidhar</a:t>
            </a:r>
            <a:endParaRPr b="0" i="0" sz="500" u="none" cap="none" strike="noStrike">
              <a:solidFill>
                <a:srgbClr val="000000"/>
              </a:solidFill>
              <a:latin typeface="Arial"/>
              <a:ea typeface="Arial"/>
              <a:cs typeface="Arial"/>
              <a:sym typeface="Arial"/>
            </a:endParaRPr>
          </a:p>
        </p:txBody>
      </p:sp>
      <p:cxnSp>
        <p:nvCxnSpPr>
          <p:cNvPr id="434" name="Google Shape;434;p1"/>
          <p:cNvCxnSpPr/>
          <p:nvPr/>
        </p:nvCxnSpPr>
        <p:spPr>
          <a:xfrm>
            <a:off x="3044233" y="1879150"/>
            <a:ext cx="325800" cy="0"/>
          </a:xfrm>
          <a:prstGeom prst="straightConnector1">
            <a:avLst/>
          </a:prstGeom>
          <a:noFill/>
          <a:ln cap="flat" cmpd="sng" w="19050">
            <a:solidFill>
              <a:srgbClr val="EB7545"/>
            </a:solidFill>
            <a:prstDash val="solid"/>
            <a:miter lim="400000"/>
            <a:headEnd len="sm" w="sm" type="none"/>
            <a:tailEnd len="sm" w="sm" type="none"/>
          </a:ln>
        </p:spPr>
      </p:cxnSp>
      <p:sp>
        <p:nvSpPr>
          <p:cNvPr id="435" name="Google Shape;435;p1"/>
          <p:cNvSpPr txBox="1"/>
          <p:nvPr/>
        </p:nvSpPr>
        <p:spPr>
          <a:xfrm>
            <a:off x="3001525" y="3368675"/>
            <a:ext cx="2188800" cy="385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FFFFFF"/>
              </a:buClr>
              <a:buSzPts val="900"/>
              <a:buFont typeface="Open Sans"/>
              <a:buNone/>
            </a:pPr>
            <a:r>
              <a:rPr b="0" i="0" lang="en" sz="900" u="none" cap="none" strike="noStrike">
                <a:solidFill>
                  <a:srgbClr val="FFFFFF"/>
                </a:solidFill>
                <a:latin typeface="Open Sans"/>
                <a:ea typeface="Open Sans"/>
                <a:cs typeface="Open Sans"/>
                <a:sym typeface="Open Sans"/>
              </a:rPr>
              <a:t>Twitter:@MannuruMahidhar</a:t>
            </a:r>
            <a:endParaRPr b="0" i="0" sz="900" u="none" cap="none" strike="noStrike">
              <a:solidFill>
                <a:srgbClr val="FFFFFF"/>
              </a:solidFill>
              <a:latin typeface="Open Sans"/>
              <a:ea typeface="Open Sans"/>
              <a:cs typeface="Open Sans"/>
              <a:sym typeface="Open Sans"/>
            </a:endParaRPr>
          </a:p>
        </p:txBody>
      </p:sp>
      <p:pic>
        <p:nvPicPr>
          <p:cNvPr id="436" name="Google Shape;436;p1"/>
          <p:cNvPicPr preferRelativeResize="0"/>
          <p:nvPr/>
        </p:nvPicPr>
        <p:blipFill rotWithShape="1">
          <a:blip r:embed="rId3">
            <a:alphaModFix/>
          </a:blip>
          <a:srcRect b="0" l="0" r="0" t="0"/>
          <a:stretch/>
        </p:blipFill>
        <p:spPr>
          <a:xfrm>
            <a:off x="7620697" y="3840641"/>
            <a:ext cx="1331807" cy="1331808"/>
          </a:xfrm>
          <a:prstGeom prst="rect">
            <a:avLst/>
          </a:prstGeom>
          <a:noFill/>
          <a:ln>
            <a:noFill/>
          </a:ln>
        </p:spPr>
      </p:pic>
      <p:sp>
        <p:nvSpPr>
          <p:cNvPr id="437" name="Google Shape;437;p1"/>
          <p:cNvSpPr txBox="1"/>
          <p:nvPr>
            <p:ph idx="4294967295" type="title"/>
          </p:nvPr>
        </p:nvSpPr>
        <p:spPr>
          <a:xfrm>
            <a:off x="633425" y="220422"/>
            <a:ext cx="7877100" cy="6618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700"/>
              <a:buNone/>
            </a:pPr>
            <a:r>
              <a:rPr lang="en"/>
              <a:t>Who I am</a:t>
            </a:r>
            <a:endParaRPr/>
          </a:p>
        </p:txBody>
      </p:sp>
      <p:sp>
        <p:nvSpPr>
          <p:cNvPr id="438" name="Google Shape;438;p1"/>
          <p:cNvSpPr/>
          <p:nvPr/>
        </p:nvSpPr>
        <p:spPr>
          <a:xfrm>
            <a:off x="341743" y="220423"/>
            <a:ext cx="69300" cy="95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txBox="1"/>
          <p:nvPr>
            <p:ph type="title"/>
          </p:nvPr>
        </p:nvSpPr>
        <p:spPr>
          <a:xfrm>
            <a:off x="633450" y="367372"/>
            <a:ext cx="7877100" cy="661800"/>
          </a:xfrm>
          <a:prstGeom prst="rect">
            <a:avLst/>
          </a:prstGeom>
        </p:spPr>
        <p:txBody>
          <a:bodyPr anchorCtr="0" anchor="t" bIns="19050" lIns="19050" spcFirstLastPara="1" rIns="19050" wrap="square" tIns="19050">
            <a:noAutofit/>
          </a:bodyPr>
          <a:lstStyle/>
          <a:p>
            <a:pPr indent="0" lvl="0" marL="0" rtl="0" algn="ctr">
              <a:lnSpc>
                <a:spcPct val="90000"/>
              </a:lnSpc>
              <a:spcBef>
                <a:spcPts val="0"/>
              </a:spcBef>
              <a:spcAft>
                <a:spcPts val="0"/>
              </a:spcAft>
              <a:buNone/>
            </a:pPr>
            <a:r>
              <a:rPr lang="en">
                <a:solidFill>
                  <a:schemeClr val="lt1"/>
                </a:solidFill>
              </a:rPr>
              <a:t>Continue Learning APIs as a Student Expert</a:t>
            </a:r>
            <a:endParaRPr/>
          </a:p>
        </p:txBody>
      </p:sp>
      <p:cxnSp>
        <p:nvCxnSpPr>
          <p:cNvPr id="323" name="Google Shape;323;p35"/>
          <p:cNvCxnSpPr/>
          <p:nvPr/>
        </p:nvCxnSpPr>
        <p:spPr>
          <a:xfrm>
            <a:off x="840350" y="1472600"/>
            <a:ext cx="0" cy="2727000"/>
          </a:xfrm>
          <a:prstGeom prst="straightConnector1">
            <a:avLst/>
          </a:prstGeom>
          <a:noFill/>
          <a:ln cap="flat" cmpd="sng" w="28575">
            <a:solidFill>
              <a:srgbClr val="FF624D"/>
            </a:solidFill>
            <a:prstDash val="solid"/>
            <a:round/>
            <a:headEnd len="med" w="med" type="none"/>
            <a:tailEnd len="med" w="med" type="none"/>
          </a:ln>
        </p:spPr>
      </p:cxnSp>
      <p:pic>
        <p:nvPicPr>
          <p:cNvPr id="324" name="Google Shape;324;p35"/>
          <p:cNvPicPr preferRelativeResize="0"/>
          <p:nvPr/>
        </p:nvPicPr>
        <p:blipFill rotWithShape="1">
          <a:blip r:embed="rId3">
            <a:alphaModFix/>
          </a:blip>
          <a:srcRect b="49" l="0" r="0" t="59"/>
          <a:stretch/>
        </p:blipFill>
        <p:spPr>
          <a:xfrm>
            <a:off x="6453275" y="2498725"/>
            <a:ext cx="2313099" cy="2310474"/>
          </a:xfrm>
          <a:prstGeom prst="rect">
            <a:avLst/>
          </a:prstGeom>
          <a:noFill/>
          <a:ln>
            <a:noFill/>
          </a:ln>
        </p:spPr>
      </p:pic>
      <p:sp>
        <p:nvSpPr>
          <p:cNvPr id="325" name="Google Shape;325;p35"/>
          <p:cNvSpPr txBox="1"/>
          <p:nvPr/>
        </p:nvSpPr>
        <p:spPr>
          <a:xfrm>
            <a:off x="1005450" y="1560025"/>
            <a:ext cx="6433800" cy="30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lt1"/>
                </a:solidFill>
                <a:latin typeface="Open Sans"/>
                <a:ea typeface="Open Sans"/>
                <a:cs typeface="Open Sans"/>
                <a:sym typeface="Open Sans"/>
              </a:rPr>
              <a:t>Student Expert certification indicates that you are proficient in the essential skills involved in building and testing API requests in Postman, including:</a:t>
            </a:r>
            <a:endParaRPr b="1">
              <a:solidFill>
                <a:schemeClr val="lt1"/>
              </a:solidFill>
              <a:latin typeface="Open Sans"/>
              <a:ea typeface="Open Sans"/>
              <a:cs typeface="Open Sans"/>
              <a:sym typeface="Open Sans"/>
            </a:endParaRPr>
          </a:p>
        </p:txBody>
      </p:sp>
      <p:sp>
        <p:nvSpPr>
          <p:cNvPr id="326" name="Google Shape;326;p35"/>
          <p:cNvSpPr txBox="1"/>
          <p:nvPr/>
        </p:nvSpPr>
        <p:spPr>
          <a:xfrm>
            <a:off x="1005450" y="2166825"/>
            <a:ext cx="5898900" cy="3441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Sending more sophisticated requests in Postman.</a:t>
            </a:r>
            <a:endParaRPr>
              <a:solidFill>
                <a:schemeClr val="lt1"/>
              </a:solidFill>
              <a:latin typeface="Open Sans"/>
              <a:ea typeface="Open Sans"/>
              <a:cs typeface="Open Sans"/>
              <a:sym typeface="Open Sans"/>
            </a:endParaRPr>
          </a:p>
          <a:p>
            <a:pPr indent="-317500" lvl="0" marL="457200" rtl="0" algn="l">
              <a:lnSpc>
                <a:spcPct val="115000"/>
              </a:lnSpc>
              <a:spcBef>
                <a:spcPts val="100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Editing documentation for a collection.</a:t>
            </a:r>
            <a:endParaRPr>
              <a:solidFill>
                <a:schemeClr val="lt1"/>
              </a:solidFill>
              <a:latin typeface="Open Sans"/>
              <a:ea typeface="Open Sans"/>
              <a:cs typeface="Open Sans"/>
              <a:sym typeface="Open Sans"/>
            </a:endParaRPr>
          </a:p>
          <a:p>
            <a:pPr indent="-317500" lvl="0" marL="457200" rtl="0" algn="l">
              <a:lnSpc>
                <a:spcPct val="115000"/>
              </a:lnSpc>
              <a:spcBef>
                <a:spcPts val="100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Writing basic test scripts.</a:t>
            </a:r>
            <a:endParaRPr>
              <a:solidFill>
                <a:schemeClr val="lt1"/>
              </a:solidFill>
              <a:latin typeface="Open Sans"/>
              <a:ea typeface="Open Sans"/>
              <a:cs typeface="Open Sans"/>
              <a:sym typeface="Open Sans"/>
            </a:endParaRPr>
          </a:p>
          <a:p>
            <a:pPr indent="-317500" lvl="0" marL="457200" rtl="0" algn="l">
              <a:lnSpc>
                <a:spcPct val="115000"/>
              </a:lnSpc>
              <a:spcBef>
                <a:spcPts val="100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Running collections, passing data between requests, and scripting request execution order.</a:t>
            </a:r>
            <a:endParaRPr>
              <a:solidFill>
                <a:schemeClr val="lt1"/>
              </a:solidFill>
              <a:latin typeface="Open Sans"/>
              <a:ea typeface="Open Sans"/>
              <a:cs typeface="Open Sans"/>
              <a:sym typeface="Open Sans"/>
            </a:endParaRPr>
          </a:p>
          <a:p>
            <a:pPr indent="-317500" lvl="0" marL="457200" rtl="0" algn="l">
              <a:lnSpc>
                <a:spcPct val="115000"/>
              </a:lnSpc>
              <a:spcBef>
                <a:spcPts val="100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Have the option to become a Student Leader in your community</a:t>
            </a:r>
            <a:endParaRPr>
              <a:solidFill>
                <a:schemeClr val="lt1"/>
              </a:solidFill>
              <a:latin typeface="Open Sans"/>
              <a:ea typeface="Open Sans"/>
              <a:cs typeface="Open Sans"/>
              <a:sym typeface="Open Sans"/>
            </a:endParaRPr>
          </a:p>
          <a:p>
            <a:pPr indent="0" lvl="0" marL="0" rtl="0" algn="l">
              <a:lnSpc>
                <a:spcPct val="115000"/>
              </a:lnSpc>
              <a:spcBef>
                <a:spcPts val="1000"/>
              </a:spcBef>
              <a:spcAft>
                <a:spcPts val="1000"/>
              </a:spcAft>
              <a:buNone/>
            </a:pPr>
            <a:r>
              <a:t/>
            </a:r>
            <a:endParaRPr>
              <a:solidFill>
                <a:schemeClr val="lt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456300" y="2288475"/>
            <a:ext cx="8231400" cy="674700"/>
          </a:xfrm>
          <a:prstGeom prst="rect">
            <a:avLst/>
          </a:prstGeom>
        </p:spPr>
        <p:txBody>
          <a:bodyPr anchorCtr="0" anchor="b" bIns="19050" lIns="19050" spcFirstLastPara="1" rIns="19050" wrap="square" tIns="19050">
            <a:noAutofit/>
          </a:bodyPr>
          <a:lstStyle/>
          <a:p>
            <a:pPr indent="0" lvl="0" marL="0" rtl="0" algn="ctr">
              <a:spcBef>
                <a:spcPts val="0"/>
              </a:spcBef>
              <a:spcAft>
                <a:spcPts val="0"/>
              </a:spcAft>
              <a:buNone/>
            </a:pPr>
            <a:r>
              <a:rPr lang="en"/>
              <a:t>Postman Student Expert</a:t>
            </a:r>
            <a:endParaRPr/>
          </a:p>
        </p:txBody>
      </p:sp>
      <p:sp>
        <p:nvSpPr>
          <p:cNvPr id="332" name="Google Shape;332;p36"/>
          <p:cNvSpPr txBox="1"/>
          <p:nvPr>
            <p:ph idx="1" type="body"/>
          </p:nvPr>
        </p:nvSpPr>
        <p:spPr>
          <a:xfrm>
            <a:off x="563525" y="3115575"/>
            <a:ext cx="8016900" cy="3027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Apply here: </a:t>
            </a:r>
            <a:r>
              <a:rPr lang="en" u="sng">
                <a:solidFill>
                  <a:schemeClr val="hlink"/>
                </a:solidFill>
                <a:hlinkClick r:id="rId3"/>
              </a:rPr>
              <a:t>https://bit.ly/postman-student-program</a:t>
            </a:r>
            <a:endParaRPr/>
          </a:p>
          <a:p>
            <a:pPr indent="0" lvl="0" marL="0" rtl="0" algn="ctr">
              <a:spcBef>
                <a:spcPts val="1000"/>
              </a:spcBef>
              <a:spcAft>
                <a:spcPts val="0"/>
              </a:spcAft>
              <a:buNone/>
            </a:pPr>
            <a:r>
              <a:t/>
            </a:r>
            <a:endParaRPr/>
          </a:p>
          <a:p>
            <a:pPr indent="0" lvl="0" marL="0" rtl="0" algn="ctr">
              <a:spcBef>
                <a:spcPts val="1000"/>
              </a:spcBef>
              <a:spcAft>
                <a:spcPts val="1000"/>
              </a:spcAft>
              <a:buNone/>
            </a:pPr>
            <a:r>
              <a:t/>
            </a:r>
            <a:endParaRPr/>
          </a:p>
        </p:txBody>
      </p:sp>
      <p:pic>
        <p:nvPicPr>
          <p:cNvPr id="333" name="Google Shape;333;p36"/>
          <p:cNvPicPr preferRelativeResize="0"/>
          <p:nvPr/>
        </p:nvPicPr>
        <p:blipFill>
          <a:blip r:embed="rId4">
            <a:alphaModFix/>
          </a:blip>
          <a:stretch>
            <a:fillRect/>
          </a:stretch>
        </p:blipFill>
        <p:spPr>
          <a:xfrm>
            <a:off x="3681150" y="292875"/>
            <a:ext cx="1781650" cy="17796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descr="Image" id="338" name="Google Shape;338;p37"/>
          <p:cNvPicPr preferRelativeResize="0"/>
          <p:nvPr/>
        </p:nvPicPr>
        <p:blipFill rotWithShape="1">
          <a:blip r:embed="rId3">
            <a:alphaModFix amt="30000"/>
          </a:blip>
          <a:srcRect b="39511" l="80790" r="8765" t="26538"/>
          <a:stretch/>
        </p:blipFill>
        <p:spPr>
          <a:xfrm rot="-5400000">
            <a:off x="4116188" y="115092"/>
            <a:ext cx="912822" cy="9143999"/>
          </a:xfrm>
          <a:prstGeom prst="rect">
            <a:avLst/>
          </a:prstGeom>
          <a:noFill/>
          <a:ln>
            <a:noFill/>
          </a:ln>
        </p:spPr>
      </p:pic>
      <p:sp>
        <p:nvSpPr>
          <p:cNvPr id="339" name="Google Shape;339;p37"/>
          <p:cNvSpPr txBox="1"/>
          <p:nvPr/>
        </p:nvSpPr>
        <p:spPr>
          <a:xfrm>
            <a:off x="908425" y="1542450"/>
            <a:ext cx="5567400" cy="787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3200"/>
              <a:buFont typeface="Open Sans"/>
              <a:buNone/>
            </a:pPr>
            <a:r>
              <a:rPr b="1" lang="en" sz="5200">
                <a:solidFill>
                  <a:srgbClr val="FFFFFF"/>
                </a:solidFill>
                <a:latin typeface="Open Sans"/>
                <a:ea typeface="Open Sans"/>
                <a:cs typeface="Open Sans"/>
                <a:sym typeface="Open Sans"/>
              </a:rPr>
              <a:t>Win </a:t>
            </a:r>
            <a:endParaRPr b="1" sz="2500"/>
          </a:p>
        </p:txBody>
      </p:sp>
      <p:grpSp>
        <p:nvGrpSpPr>
          <p:cNvPr id="340" name="Google Shape;340;p37"/>
          <p:cNvGrpSpPr/>
          <p:nvPr/>
        </p:nvGrpSpPr>
        <p:grpSpPr>
          <a:xfrm rot="-1326077">
            <a:off x="4431158" y="640496"/>
            <a:ext cx="1091172" cy="470105"/>
            <a:chOff x="273102" y="204900"/>
            <a:chExt cx="1450700" cy="624999"/>
          </a:xfrm>
        </p:grpSpPr>
        <p:pic>
          <p:nvPicPr>
            <p:cNvPr id="341" name="Google Shape;341;p37"/>
            <p:cNvPicPr preferRelativeResize="0"/>
            <p:nvPr/>
          </p:nvPicPr>
          <p:blipFill>
            <a:blip r:embed="rId4">
              <a:alphaModFix/>
            </a:blip>
            <a:stretch>
              <a:fillRect/>
            </a:stretch>
          </p:blipFill>
          <p:spPr>
            <a:xfrm rot="-541182">
              <a:off x="1167765" y="245199"/>
              <a:ext cx="536798" cy="287755"/>
            </a:xfrm>
            <a:prstGeom prst="rect">
              <a:avLst/>
            </a:prstGeom>
            <a:noFill/>
            <a:ln>
              <a:noFill/>
            </a:ln>
          </p:spPr>
        </p:pic>
        <p:pic>
          <p:nvPicPr>
            <p:cNvPr id="342" name="Google Shape;342;p37"/>
            <p:cNvPicPr preferRelativeResize="0"/>
            <p:nvPr/>
          </p:nvPicPr>
          <p:blipFill>
            <a:blip r:embed="rId5">
              <a:alphaModFix/>
            </a:blip>
            <a:stretch>
              <a:fillRect/>
            </a:stretch>
          </p:blipFill>
          <p:spPr>
            <a:xfrm rot="517782">
              <a:off x="300802" y="342392"/>
              <a:ext cx="802072" cy="429765"/>
            </a:xfrm>
            <a:prstGeom prst="rect">
              <a:avLst/>
            </a:prstGeom>
            <a:noFill/>
            <a:ln>
              <a:noFill/>
            </a:ln>
          </p:spPr>
        </p:pic>
      </p:grpSp>
      <p:sp>
        <p:nvSpPr>
          <p:cNvPr id="343" name="Google Shape;343;p37"/>
          <p:cNvSpPr txBox="1"/>
          <p:nvPr/>
        </p:nvSpPr>
        <p:spPr>
          <a:xfrm>
            <a:off x="908425" y="2177850"/>
            <a:ext cx="5567400" cy="787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rgbClr val="FFFFFF"/>
              </a:buClr>
              <a:buSzPts val="3200"/>
              <a:buFont typeface="Open Sans"/>
              <a:buNone/>
            </a:pPr>
            <a:r>
              <a:rPr b="1" lang="en" sz="5200">
                <a:solidFill>
                  <a:srgbClr val="FFFFFF"/>
                </a:solidFill>
                <a:latin typeface="Open Sans"/>
                <a:ea typeface="Open Sans"/>
                <a:cs typeface="Open Sans"/>
                <a:sym typeface="Open Sans"/>
              </a:rPr>
              <a:t>Amazing </a:t>
            </a:r>
            <a:endParaRPr b="1" sz="2500"/>
          </a:p>
        </p:txBody>
      </p:sp>
      <p:sp>
        <p:nvSpPr>
          <p:cNvPr id="344" name="Google Shape;344;p37"/>
          <p:cNvSpPr txBox="1"/>
          <p:nvPr/>
        </p:nvSpPr>
        <p:spPr>
          <a:xfrm>
            <a:off x="859725" y="2813250"/>
            <a:ext cx="5567400" cy="787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rgbClr val="FFFFFF"/>
              </a:buClr>
              <a:buSzPts val="3200"/>
              <a:buFont typeface="Open Sans"/>
              <a:buNone/>
            </a:pPr>
            <a:r>
              <a:rPr b="1" lang="en" sz="5200">
                <a:solidFill>
                  <a:srgbClr val="FFFFFF"/>
                </a:solidFill>
                <a:latin typeface="Open Sans"/>
                <a:ea typeface="Open Sans"/>
                <a:cs typeface="Open Sans"/>
                <a:sym typeface="Open Sans"/>
              </a:rPr>
              <a:t>Swag</a:t>
            </a:r>
            <a:endParaRPr b="1" sz="2500"/>
          </a:p>
        </p:txBody>
      </p:sp>
      <p:pic>
        <p:nvPicPr>
          <p:cNvPr id="345" name="Google Shape;345;p37"/>
          <p:cNvPicPr preferRelativeResize="0"/>
          <p:nvPr/>
        </p:nvPicPr>
        <p:blipFill>
          <a:blip r:embed="rId6">
            <a:alphaModFix/>
          </a:blip>
          <a:stretch>
            <a:fillRect/>
          </a:stretch>
        </p:blipFill>
        <p:spPr>
          <a:xfrm>
            <a:off x="4972308" y="1312850"/>
            <a:ext cx="3416624" cy="3772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8"/>
          <p:cNvSpPr txBox="1"/>
          <p:nvPr>
            <p:ph type="title"/>
          </p:nvPr>
        </p:nvSpPr>
        <p:spPr>
          <a:xfrm>
            <a:off x="1432700" y="670075"/>
            <a:ext cx="6273600" cy="1475100"/>
          </a:xfrm>
          <a:prstGeom prst="rect">
            <a:avLst/>
          </a:prstGeom>
        </p:spPr>
        <p:txBody>
          <a:bodyPr anchorCtr="0" anchor="b" bIns="19050" lIns="19050" spcFirstLastPara="1" rIns="19050" wrap="square" tIns="19050">
            <a:noAutofit/>
          </a:bodyPr>
          <a:lstStyle/>
          <a:p>
            <a:pPr indent="0" lvl="0" marL="0" rtl="0" algn="ctr">
              <a:spcBef>
                <a:spcPts val="0"/>
              </a:spcBef>
              <a:spcAft>
                <a:spcPts val="0"/>
              </a:spcAft>
              <a:buNone/>
            </a:pPr>
            <a:r>
              <a:rPr lang="en"/>
              <a:t>Share your learnings with</a:t>
            </a:r>
            <a:endParaRPr/>
          </a:p>
          <a:p>
            <a:pPr indent="0" lvl="0" marL="0" rtl="0" algn="ctr">
              <a:spcBef>
                <a:spcPts val="0"/>
              </a:spcBef>
              <a:spcAft>
                <a:spcPts val="0"/>
              </a:spcAft>
              <a:buNone/>
            </a:pPr>
            <a:r>
              <a:rPr lang="en" sz="2700">
                <a:solidFill>
                  <a:schemeClr val="accent2"/>
                </a:solidFill>
              </a:rPr>
              <a:t>#PostmanStudent</a:t>
            </a:r>
            <a:endParaRPr sz="2700">
              <a:solidFill>
                <a:schemeClr val="accent2"/>
              </a:solidFill>
            </a:endParaRPr>
          </a:p>
        </p:txBody>
      </p:sp>
      <p:pic>
        <p:nvPicPr>
          <p:cNvPr descr="Image" id="351" name="Google Shape;351;p38"/>
          <p:cNvPicPr preferRelativeResize="0"/>
          <p:nvPr/>
        </p:nvPicPr>
        <p:blipFill rotWithShape="1">
          <a:blip r:embed="rId3">
            <a:alphaModFix/>
          </a:blip>
          <a:srcRect b="0" l="0" r="0" t="0"/>
          <a:stretch/>
        </p:blipFill>
        <p:spPr>
          <a:xfrm>
            <a:off x="3709350" y="2341225"/>
            <a:ext cx="1604376" cy="1900976"/>
          </a:xfrm>
          <a:prstGeom prst="rect">
            <a:avLst/>
          </a:prstGeom>
          <a:noFill/>
          <a:ln>
            <a:noFill/>
          </a:ln>
        </p:spPr>
      </p:pic>
      <p:pic>
        <p:nvPicPr>
          <p:cNvPr id="352" name="Google Shape;352;p38"/>
          <p:cNvPicPr preferRelativeResize="0"/>
          <p:nvPr/>
        </p:nvPicPr>
        <p:blipFill>
          <a:blip r:embed="rId4">
            <a:alphaModFix/>
          </a:blip>
          <a:stretch>
            <a:fillRect/>
          </a:stretch>
        </p:blipFill>
        <p:spPr>
          <a:xfrm>
            <a:off x="4687100" y="670075"/>
            <a:ext cx="561750" cy="561750"/>
          </a:xfrm>
          <a:prstGeom prst="rect">
            <a:avLst/>
          </a:prstGeom>
          <a:noFill/>
          <a:ln>
            <a:noFill/>
          </a:ln>
        </p:spPr>
      </p:pic>
      <p:pic>
        <p:nvPicPr>
          <p:cNvPr id="353" name="Google Shape;353;p38"/>
          <p:cNvPicPr preferRelativeResize="0"/>
          <p:nvPr/>
        </p:nvPicPr>
        <p:blipFill>
          <a:blip r:embed="rId5">
            <a:alphaModFix/>
          </a:blip>
          <a:stretch>
            <a:fillRect/>
          </a:stretch>
        </p:blipFill>
        <p:spPr>
          <a:xfrm>
            <a:off x="3774225" y="670075"/>
            <a:ext cx="561750" cy="561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9"/>
          <p:cNvSpPr txBox="1"/>
          <p:nvPr/>
        </p:nvSpPr>
        <p:spPr>
          <a:xfrm>
            <a:off x="1103850" y="1407629"/>
            <a:ext cx="6936300" cy="650400"/>
          </a:xfrm>
          <a:prstGeom prst="rect">
            <a:avLst/>
          </a:prstGeom>
          <a:noFill/>
          <a:ln>
            <a:noFill/>
          </a:ln>
        </p:spPr>
        <p:txBody>
          <a:bodyPr anchorCtr="0" anchor="ctr" bIns="19050" lIns="19050" spcFirstLastPara="1" rIns="19050" wrap="square" tIns="19050">
            <a:noAutofit/>
          </a:bodyPr>
          <a:lstStyle/>
          <a:p>
            <a:pPr indent="0" lvl="0" marL="0" marR="0" rtl="0" algn="ctr">
              <a:lnSpc>
                <a:spcPct val="115000"/>
              </a:lnSpc>
              <a:spcBef>
                <a:spcPts val="0"/>
              </a:spcBef>
              <a:spcAft>
                <a:spcPts val="0"/>
              </a:spcAft>
              <a:buClr>
                <a:srgbClr val="FFFFFF"/>
              </a:buClr>
              <a:buSzPts val="4700"/>
              <a:buFont typeface="Open Sans"/>
              <a:buNone/>
            </a:pPr>
            <a:r>
              <a:rPr lang="en" sz="2300">
                <a:solidFill>
                  <a:srgbClr val="FF624D"/>
                </a:solidFill>
                <a:latin typeface="Open Sans"/>
                <a:ea typeface="Open Sans"/>
                <a:cs typeface="Open Sans"/>
                <a:sym typeface="Open Sans"/>
              </a:rPr>
              <a:t>Public Workspace</a:t>
            </a:r>
            <a:endParaRPr sz="2300">
              <a:solidFill>
                <a:srgbClr val="FF624D"/>
              </a:solidFill>
              <a:latin typeface="Open Sans"/>
              <a:ea typeface="Open Sans"/>
              <a:cs typeface="Open Sans"/>
              <a:sym typeface="Open Sans"/>
            </a:endParaRPr>
          </a:p>
          <a:p>
            <a:pPr indent="0" lvl="0" marL="0" marR="0" rtl="0" algn="ctr">
              <a:lnSpc>
                <a:spcPct val="115000"/>
              </a:lnSpc>
              <a:spcBef>
                <a:spcPts val="0"/>
              </a:spcBef>
              <a:spcAft>
                <a:spcPts val="0"/>
              </a:spcAft>
              <a:buClr>
                <a:srgbClr val="FFFFFF"/>
              </a:buClr>
              <a:buSzPts val="4700"/>
              <a:buFont typeface="Open Sans"/>
              <a:buNone/>
            </a:pPr>
            <a:r>
              <a:t/>
            </a:r>
            <a:endParaRPr b="1" sz="2300">
              <a:solidFill>
                <a:srgbClr val="F9F9F9"/>
              </a:solidFill>
              <a:latin typeface="Open Sans"/>
              <a:ea typeface="Open Sans"/>
              <a:cs typeface="Open Sans"/>
              <a:sym typeface="Open Sans"/>
            </a:endParaRPr>
          </a:p>
        </p:txBody>
      </p:sp>
      <p:pic>
        <p:nvPicPr>
          <p:cNvPr descr="pm-logo-horiz-white-txt@2x.png" id="359" name="Google Shape;359;p39"/>
          <p:cNvPicPr preferRelativeResize="0"/>
          <p:nvPr/>
        </p:nvPicPr>
        <p:blipFill rotWithShape="1">
          <a:blip r:embed="rId3">
            <a:alphaModFix/>
          </a:blip>
          <a:srcRect b="0" l="0" r="62043" t="0"/>
          <a:stretch/>
        </p:blipFill>
        <p:spPr>
          <a:xfrm>
            <a:off x="4263243" y="474930"/>
            <a:ext cx="617520" cy="650336"/>
          </a:xfrm>
          <a:prstGeom prst="rect">
            <a:avLst/>
          </a:prstGeom>
          <a:noFill/>
          <a:ln>
            <a:noFill/>
          </a:ln>
        </p:spPr>
      </p:pic>
      <p:pic>
        <p:nvPicPr>
          <p:cNvPr descr="cooper_solo_withAlphaBlack.gif" id="360" name="Google Shape;360;p39"/>
          <p:cNvPicPr preferRelativeResize="0"/>
          <p:nvPr/>
        </p:nvPicPr>
        <p:blipFill rotWithShape="1">
          <a:blip r:embed="rId4">
            <a:alphaModFix/>
          </a:blip>
          <a:srcRect b="0" l="0" r="0" t="0"/>
          <a:stretch/>
        </p:blipFill>
        <p:spPr>
          <a:xfrm>
            <a:off x="3845807" y="3546154"/>
            <a:ext cx="1594486" cy="1594486"/>
          </a:xfrm>
          <a:prstGeom prst="rect">
            <a:avLst/>
          </a:prstGeom>
          <a:noFill/>
          <a:ln>
            <a:noFill/>
          </a:ln>
        </p:spPr>
      </p:pic>
      <p:sp>
        <p:nvSpPr>
          <p:cNvPr id="361" name="Google Shape;361;p39"/>
          <p:cNvSpPr txBox="1"/>
          <p:nvPr/>
        </p:nvSpPr>
        <p:spPr>
          <a:xfrm>
            <a:off x="363350" y="2421900"/>
            <a:ext cx="3803400" cy="946500"/>
          </a:xfrm>
          <a:prstGeom prst="rect">
            <a:avLst/>
          </a:prstGeom>
          <a:no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lt1"/>
                </a:solidFill>
                <a:latin typeface="Open Sans"/>
                <a:ea typeface="Open Sans"/>
                <a:cs typeface="Open Sans"/>
                <a:sym typeface="Open Sans"/>
              </a:rPr>
              <a:t>Create your own public workspace with a collection using any API of your choice</a:t>
            </a:r>
            <a:endParaRPr sz="1500">
              <a:solidFill>
                <a:schemeClr val="lt1"/>
              </a:solidFill>
              <a:latin typeface="Open Sans"/>
              <a:ea typeface="Open Sans"/>
              <a:cs typeface="Open Sans"/>
              <a:sym typeface="Open Sans"/>
            </a:endParaRPr>
          </a:p>
          <a:p>
            <a:pPr indent="0" lvl="0" marL="0" rtl="0" algn="ctr">
              <a:lnSpc>
                <a:spcPct val="115000"/>
              </a:lnSpc>
              <a:spcBef>
                <a:spcPts val="0"/>
              </a:spcBef>
              <a:spcAft>
                <a:spcPts val="0"/>
              </a:spcAft>
              <a:buNone/>
            </a:pPr>
            <a:r>
              <a:rPr b="1" lang="en" sz="1500">
                <a:solidFill>
                  <a:srgbClr val="F26B3A"/>
                </a:solidFill>
                <a:latin typeface="Open Sans"/>
                <a:ea typeface="Open Sans"/>
                <a:cs typeface="Open Sans"/>
                <a:sym typeface="Open Sans"/>
              </a:rPr>
              <a:t>postman.com</a:t>
            </a:r>
            <a:endParaRPr b="1" sz="1500">
              <a:solidFill>
                <a:srgbClr val="F26B3A"/>
              </a:solidFill>
              <a:latin typeface="Open Sans"/>
              <a:ea typeface="Open Sans"/>
              <a:cs typeface="Open Sans"/>
              <a:sym typeface="Open Sans"/>
            </a:endParaRPr>
          </a:p>
        </p:txBody>
      </p:sp>
      <p:sp>
        <p:nvSpPr>
          <p:cNvPr id="362" name="Google Shape;362;p39"/>
          <p:cNvSpPr txBox="1"/>
          <p:nvPr/>
        </p:nvSpPr>
        <p:spPr>
          <a:xfrm>
            <a:off x="5038200" y="2421900"/>
            <a:ext cx="3803400" cy="946500"/>
          </a:xfrm>
          <a:prstGeom prst="rect">
            <a:avLst/>
          </a:prstGeom>
          <a:no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lt1"/>
                </a:solidFill>
                <a:latin typeface="Open Sans"/>
                <a:ea typeface="Open Sans"/>
                <a:cs typeface="Open Sans"/>
                <a:sym typeface="Open Sans"/>
              </a:rPr>
              <a:t>Send it to us, and we’ll send cool swag to the coolest project</a:t>
            </a:r>
            <a:endParaRPr sz="15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1500">
                <a:solidFill>
                  <a:srgbClr val="F26B3A"/>
                </a:solidFill>
                <a:latin typeface="Open Sans"/>
                <a:ea typeface="Open Sans"/>
                <a:cs typeface="Open Sans"/>
                <a:sym typeface="Open Sans"/>
              </a:rPr>
              <a:t>&lt;&lt;Link will be shared 24hrs later&gt;&gt;</a:t>
            </a:r>
            <a:endParaRPr b="1" sz="1500">
              <a:solidFill>
                <a:schemeClr val="lt1"/>
              </a:solidFill>
              <a:latin typeface="Open Sans"/>
              <a:ea typeface="Open Sans"/>
              <a:cs typeface="Open Sans"/>
              <a:sym typeface="Open Sans"/>
            </a:endParaRPr>
          </a:p>
        </p:txBody>
      </p:sp>
      <p:grpSp>
        <p:nvGrpSpPr>
          <p:cNvPr id="363" name="Google Shape;363;p39"/>
          <p:cNvGrpSpPr/>
          <p:nvPr/>
        </p:nvGrpSpPr>
        <p:grpSpPr>
          <a:xfrm>
            <a:off x="2069825" y="1865525"/>
            <a:ext cx="466200" cy="477000"/>
            <a:chOff x="2069825" y="1865525"/>
            <a:chExt cx="466200" cy="477000"/>
          </a:xfrm>
        </p:grpSpPr>
        <p:sp>
          <p:nvSpPr>
            <p:cNvPr id="364" name="Google Shape;364;p39"/>
            <p:cNvSpPr/>
            <p:nvPr/>
          </p:nvSpPr>
          <p:spPr>
            <a:xfrm>
              <a:off x="2069825" y="1865525"/>
              <a:ext cx="466200" cy="47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txBox="1"/>
            <p:nvPr/>
          </p:nvSpPr>
          <p:spPr>
            <a:xfrm>
              <a:off x="2138525" y="1865525"/>
              <a:ext cx="328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2"/>
                  </a:solidFill>
                  <a:latin typeface="Open Sans"/>
                  <a:ea typeface="Open Sans"/>
                  <a:cs typeface="Open Sans"/>
                  <a:sym typeface="Open Sans"/>
                </a:rPr>
                <a:t>1</a:t>
              </a:r>
              <a:endParaRPr b="1" sz="1900">
                <a:solidFill>
                  <a:schemeClr val="accent2"/>
                </a:solidFill>
                <a:latin typeface="Open Sans"/>
                <a:ea typeface="Open Sans"/>
                <a:cs typeface="Open Sans"/>
                <a:sym typeface="Open Sans"/>
              </a:endParaRPr>
            </a:p>
          </p:txBody>
        </p:sp>
      </p:grpSp>
      <p:grpSp>
        <p:nvGrpSpPr>
          <p:cNvPr id="366" name="Google Shape;366;p39"/>
          <p:cNvGrpSpPr/>
          <p:nvPr/>
        </p:nvGrpSpPr>
        <p:grpSpPr>
          <a:xfrm>
            <a:off x="6706800" y="1857675"/>
            <a:ext cx="466200" cy="492700"/>
            <a:chOff x="2069825" y="1865525"/>
            <a:chExt cx="466200" cy="492700"/>
          </a:xfrm>
        </p:grpSpPr>
        <p:sp>
          <p:nvSpPr>
            <p:cNvPr id="367" name="Google Shape;367;p39"/>
            <p:cNvSpPr/>
            <p:nvPr/>
          </p:nvSpPr>
          <p:spPr>
            <a:xfrm>
              <a:off x="2069825" y="1865525"/>
              <a:ext cx="466200" cy="47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txBox="1"/>
            <p:nvPr/>
          </p:nvSpPr>
          <p:spPr>
            <a:xfrm>
              <a:off x="2138525" y="1881225"/>
              <a:ext cx="328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624D"/>
                  </a:solidFill>
                  <a:latin typeface="Open Sans"/>
                  <a:ea typeface="Open Sans"/>
                  <a:cs typeface="Open Sans"/>
                  <a:sym typeface="Open Sans"/>
                </a:rPr>
                <a:t>2</a:t>
              </a:r>
              <a:endParaRPr b="1" sz="1900">
                <a:solidFill>
                  <a:srgbClr val="FF624D"/>
                </a:solidFill>
                <a:latin typeface="Open Sans"/>
                <a:ea typeface="Open Sans"/>
                <a:cs typeface="Open Sans"/>
                <a:sym typeface="Open Sans"/>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nvSpPr>
        <p:spPr>
          <a:xfrm>
            <a:off x="1103850" y="1407629"/>
            <a:ext cx="6936300" cy="650400"/>
          </a:xfrm>
          <a:prstGeom prst="rect">
            <a:avLst/>
          </a:prstGeom>
          <a:noFill/>
          <a:ln>
            <a:noFill/>
          </a:ln>
        </p:spPr>
        <p:txBody>
          <a:bodyPr anchorCtr="0" anchor="ctr" bIns="19050" lIns="19050" spcFirstLastPara="1" rIns="19050" wrap="square" tIns="19050">
            <a:noAutofit/>
          </a:bodyPr>
          <a:lstStyle/>
          <a:p>
            <a:pPr indent="0" lvl="0" marL="0" marR="0" rtl="0" algn="ctr">
              <a:lnSpc>
                <a:spcPct val="115000"/>
              </a:lnSpc>
              <a:spcBef>
                <a:spcPts val="0"/>
              </a:spcBef>
              <a:spcAft>
                <a:spcPts val="0"/>
              </a:spcAft>
              <a:buClr>
                <a:srgbClr val="FFFFFF"/>
              </a:buClr>
              <a:buSzPts val="4700"/>
              <a:buFont typeface="Open Sans"/>
              <a:buNone/>
            </a:pPr>
            <a:r>
              <a:rPr lang="en" sz="2300">
                <a:solidFill>
                  <a:srgbClr val="FF624D"/>
                </a:solidFill>
                <a:latin typeface="Open Sans"/>
                <a:ea typeface="Open Sans"/>
                <a:cs typeface="Open Sans"/>
                <a:sym typeface="Open Sans"/>
              </a:rPr>
              <a:t>Blog writing competition!</a:t>
            </a:r>
            <a:endParaRPr sz="2300">
              <a:solidFill>
                <a:srgbClr val="FF624D"/>
              </a:solidFill>
              <a:latin typeface="Open Sans"/>
              <a:ea typeface="Open Sans"/>
              <a:cs typeface="Open Sans"/>
              <a:sym typeface="Open Sans"/>
            </a:endParaRPr>
          </a:p>
          <a:p>
            <a:pPr indent="0" lvl="0" marL="0" marR="0" rtl="0" algn="ctr">
              <a:lnSpc>
                <a:spcPct val="115000"/>
              </a:lnSpc>
              <a:spcBef>
                <a:spcPts val="0"/>
              </a:spcBef>
              <a:spcAft>
                <a:spcPts val="0"/>
              </a:spcAft>
              <a:buClr>
                <a:srgbClr val="FFFFFF"/>
              </a:buClr>
              <a:buSzPts val="4700"/>
              <a:buFont typeface="Open Sans"/>
              <a:buNone/>
            </a:pPr>
            <a:r>
              <a:t/>
            </a:r>
            <a:endParaRPr b="1" sz="2300">
              <a:solidFill>
                <a:srgbClr val="F9F9F9"/>
              </a:solidFill>
              <a:latin typeface="Open Sans"/>
              <a:ea typeface="Open Sans"/>
              <a:cs typeface="Open Sans"/>
              <a:sym typeface="Open Sans"/>
            </a:endParaRPr>
          </a:p>
        </p:txBody>
      </p:sp>
      <p:pic>
        <p:nvPicPr>
          <p:cNvPr descr="pm-logo-horiz-white-txt@2x.png" id="374" name="Google Shape;374;p40"/>
          <p:cNvPicPr preferRelativeResize="0"/>
          <p:nvPr/>
        </p:nvPicPr>
        <p:blipFill rotWithShape="1">
          <a:blip r:embed="rId3">
            <a:alphaModFix/>
          </a:blip>
          <a:srcRect b="0" l="0" r="62043" t="0"/>
          <a:stretch/>
        </p:blipFill>
        <p:spPr>
          <a:xfrm>
            <a:off x="4263243" y="474930"/>
            <a:ext cx="617520" cy="650336"/>
          </a:xfrm>
          <a:prstGeom prst="rect">
            <a:avLst/>
          </a:prstGeom>
          <a:noFill/>
          <a:ln>
            <a:noFill/>
          </a:ln>
        </p:spPr>
      </p:pic>
      <p:pic>
        <p:nvPicPr>
          <p:cNvPr descr="cooper_solo_withAlphaBlack.gif" id="375" name="Google Shape;375;p40"/>
          <p:cNvPicPr preferRelativeResize="0"/>
          <p:nvPr/>
        </p:nvPicPr>
        <p:blipFill rotWithShape="1">
          <a:blip r:embed="rId4">
            <a:alphaModFix/>
          </a:blip>
          <a:srcRect b="0" l="0" r="0" t="0"/>
          <a:stretch/>
        </p:blipFill>
        <p:spPr>
          <a:xfrm>
            <a:off x="3845807" y="3546154"/>
            <a:ext cx="1594486" cy="1594486"/>
          </a:xfrm>
          <a:prstGeom prst="rect">
            <a:avLst/>
          </a:prstGeom>
          <a:noFill/>
          <a:ln>
            <a:noFill/>
          </a:ln>
        </p:spPr>
      </p:pic>
      <p:sp>
        <p:nvSpPr>
          <p:cNvPr id="376" name="Google Shape;376;p40"/>
          <p:cNvSpPr txBox="1"/>
          <p:nvPr/>
        </p:nvSpPr>
        <p:spPr>
          <a:xfrm>
            <a:off x="363350" y="2421900"/>
            <a:ext cx="3803400" cy="1212000"/>
          </a:xfrm>
          <a:prstGeom prst="rect">
            <a:avLst/>
          </a:prstGeom>
          <a:no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lt1"/>
                </a:solidFill>
                <a:latin typeface="Open Sans"/>
                <a:ea typeface="Open Sans"/>
                <a:cs typeface="Open Sans"/>
                <a:sym typeface="Open Sans"/>
              </a:rPr>
              <a:t>Write what you learned during the session on your favorite platform like medium or dev.to</a:t>
            </a:r>
            <a:endParaRPr sz="1500">
              <a:solidFill>
                <a:schemeClr val="lt1"/>
              </a:solidFill>
              <a:latin typeface="Open Sans"/>
              <a:ea typeface="Open Sans"/>
              <a:cs typeface="Open Sans"/>
              <a:sym typeface="Open Sans"/>
            </a:endParaRPr>
          </a:p>
          <a:p>
            <a:pPr indent="0" lvl="0" marL="0" rtl="0" algn="ctr">
              <a:lnSpc>
                <a:spcPct val="115000"/>
              </a:lnSpc>
              <a:spcBef>
                <a:spcPts val="0"/>
              </a:spcBef>
              <a:spcAft>
                <a:spcPts val="0"/>
              </a:spcAft>
              <a:buNone/>
            </a:pPr>
            <a:r>
              <a:rPr b="1" lang="en" sz="1500">
                <a:solidFill>
                  <a:srgbClr val="F26B3A"/>
                </a:solidFill>
                <a:latin typeface="Open Sans"/>
                <a:ea typeface="Open Sans"/>
                <a:cs typeface="Open Sans"/>
                <a:sym typeface="Open Sans"/>
              </a:rPr>
              <a:t>Use #PostmanStudent #PostmanAPI</a:t>
            </a:r>
            <a:endParaRPr b="1" sz="1500">
              <a:solidFill>
                <a:srgbClr val="F26B3A"/>
              </a:solidFill>
              <a:latin typeface="Open Sans"/>
              <a:ea typeface="Open Sans"/>
              <a:cs typeface="Open Sans"/>
              <a:sym typeface="Open Sans"/>
            </a:endParaRPr>
          </a:p>
        </p:txBody>
      </p:sp>
      <p:sp>
        <p:nvSpPr>
          <p:cNvPr id="377" name="Google Shape;377;p40"/>
          <p:cNvSpPr txBox="1"/>
          <p:nvPr/>
        </p:nvSpPr>
        <p:spPr>
          <a:xfrm>
            <a:off x="5038200" y="2421900"/>
            <a:ext cx="3803400" cy="946500"/>
          </a:xfrm>
          <a:prstGeom prst="rect">
            <a:avLst/>
          </a:prstGeom>
          <a:no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lt1"/>
                </a:solidFill>
                <a:latin typeface="Open Sans"/>
                <a:ea typeface="Open Sans"/>
                <a:cs typeface="Open Sans"/>
                <a:sym typeface="Open Sans"/>
              </a:rPr>
              <a:t>Send it to us, and we’ll send cool swag to the coolest blog</a:t>
            </a:r>
            <a:endParaRPr sz="15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1500">
                <a:solidFill>
                  <a:srgbClr val="F26B3A"/>
                </a:solidFill>
                <a:latin typeface="Open Sans"/>
                <a:ea typeface="Open Sans"/>
                <a:cs typeface="Open Sans"/>
                <a:sym typeface="Open Sans"/>
              </a:rPr>
              <a:t>Submit your blog URL to organizers</a:t>
            </a:r>
            <a:endParaRPr b="1" sz="1500">
              <a:solidFill>
                <a:schemeClr val="lt1"/>
              </a:solidFill>
              <a:latin typeface="Open Sans"/>
              <a:ea typeface="Open Sans"/>
              <a:cs typeface="Open Sans"/>
              <a:sym typeface="Open Sans"/>
            </a:endParaRPr>
          </a:p>
        </p:txBody>
      </p:sp>
      <p:grpSp>
        <p:nvGrpSpPr>
          <p:cNvPr id="378" name="Google Shape;378;p40"/>
          <p:cNvGrpSpPr/>
          <p:nvPr/>
        </p:nvGrpSpPr>
        <p:grpSpPr>
          <a:xfrm>
            <a:off x="2069825" y="1865525"/>
            <a:ext cx="466200" cy="477000"/>
            <a:chOff x="2069825" y="1865525"/>
            <a:chExt cx="466200" cy="477000"/>
          </a:xfrm>
        </p:grpSpPr>
        <p:sp>
          <p:nvSpPr>
            <p:cNvPr id="379" name="Google Shape;379;p40"/>
            <p:cNvSpPr/>
            <p:nvPr/>
          </p:nvSpPr>
          <p:spPr>
            <a:xfrm>
              <a:off x="2069825" y="1865525"/>
              <a:ext cx="466200" cy="47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txBox="1"/>
            <p:nvPr/>
          </p:nvSpPr>
          <p:spPr>
            <a:xfrm>
              <a:off x="2138525" y="1865525"/>
              <a:ext cx="328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2"/>
                  </a:solidFill>
                  <a:latin typeface="Open Sans"/>
                  <a:ea typeface="Open Sans"/>
                  <a:cs typeface="Open Sans"/>
                  <a:sym typeface="Open Sans"/>
                </a:rPr>
                <a:t>1</a:t>
              </a:r>
              <a:endParaRPr b="1" sz="1900">
                <a:solidFill>
                  <a:schemeClr val="accent2"/>
                </a:solidFill>
                <a:latin typeface="Open Sans"/>
                <a:ea typeface="Open Sans"/>
                <a:cs typeface="Open Sans"/>
                <a:sym typeface="Open Sans"/>
              </a:endParaRPr>
            </a:p>
          </p:txBody>
        </p:sp>
      </p:grpSp>
      <p:grpSp>
        <p:nvGrpSpPr>
          <p:cNvPr id="381" name="Google Shape;381;p40"/>
          <p:cNvGrpSpPr/>
          <p:nvPr/>
        </p:nvGrpSpPr>
        <p:grpSpPr>
          <a:xfrm>
            <a:off x="6706800" y="1857675"/>
            <a:ext cx="466200" cy="492700"/>
            <a:chOff x="2069825" y="1865525"/>
            <a:chExt cx="466200" cy="492700"/>
          </a:xfrm>
        </p:grpSpPr>
        <p:sp>
          <p:nvSpPr>
            <p:cNvPr id="382" name="Google Shape;382;p40"/>
            <p:cNvSpPr/>
            <p:nvPr/>
          </p:nvSpPr>
          <p:spPr>
            <a:xfrm>
              <a:off x="2069825" y="1865525"/>
              <a:ext cx="466200" cy="47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txBox="1"/>
            <p:nvPr/>
          </p:nvSpPr>
          <p:spPr>
            <a:xfrm>
              <a:off x="2138525" y="1881225"/>
              <a:ext cx="328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624D"/>
                  </a:solidFill>
                  <a:latin typeface="Open Sans"/>
                  <a:ea typeface="Open Sans"/>
                  <a:cs typeface="Open Sans"/>
                  <a:sym typeface="Open Sans"/>
                </a:rPr>
                <a:t>2</a:t>
              </a:r>
              <a:endParaRPr b="1" sz="1900">
                <a:solidFill>
                  <a:srgbClr val="FF624D"/>
                </a:solidFill>
                <a:latin typeface="Open Sans"/>
                <a:ea typeface="Open Sans"/>
                <a:cs typeface="Open Sans"/>
                <a:sym typeface="Open San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1"/>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Resources</a:t>
            </a:r>
            <a:endParaRPr/>
          </a:p>
        </p:txBody>
      </p:sp>
      <p:grpSp>
        <p:nvGrpSpPr>
          <p:cNvPr id="389" name="Google Shape;389;p41"/>
          <p:cNvGrpSpPr/>
          <p:nvPr/>
        </p:nvGrpSpPr>
        <p:grpSpPr>
          <a:xfrm>
            <a:off x="854125" y="1642555"/>
            <a:ext cx="2804600" cy="504900"/>
            <a:chOff x="854125" y="1642555"/>
            <a:chExt cx="2804600" cy="504900"/>
          </a:xfrm>
        </p:grpSpPr>
        <p:sp>
          <p:nvSpPr>
            <p:cNvPr id="390" name="Google Shape;390;p41"/>
            <p:cNvSpPr txBox="1"/>
            <p:nvPr/>
          </p:nvSpPr>
          <p:spPr>
            <a:xfrm>
              <a:off x="966225" y="1642555"/>
              <a:ext cx="2692500" cy="50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chemeClr val="lt1"/>
                  </a:solidFill>
                  <a:latin typeface="Open Sans"/>
                  <a:ea typeface="Open Sans"/>
                  <a:cs typeface="Open Sans"/>
                  <a:sym typeface="Open Sans"/>
                </a:rPr>
                <a:t>learning.postman.com</a:t>
              </a:r>
              <a:endParaRPr b="1" sz="1600">
                <a:solidFill>
                  <a:schemeClr val="lt1"/>
                </a:solidFill>
                <a:latin typeface="Open Sans"/>
                <a:ea typeface="Open Sans"/>
                <a:cs typeface="Open Sans"/>
                <a:sym typeface="Open Sans"/>
              </a:endParaRPr>
            </a:p>
            <a:p>
              <a:pPr indent="0" lvl="0" marL="0" rtl="0" algn="l">
                <a:lnSpc>
                  <a:spcPct val="100000"/>
                </a:lnSpc>
                <a:spcBef>
                  <a:spcPts val="0"/>
                </a:spcBef>
                <a:spcAft>
                  <a:spcPts val="0"/>
                </a:spcAft>
                <a:buNone/>
              </a:pPr>
              <a:r>
                <a:rPr lang="en" sz="1200">
                  <a:solidFill>
                    <a:schemeClr val="lt1"/>
                  </a:solidFill>
                  <a:latin typeface="Open Sans"/>
                  <a:ea typeface="Open Sans"/>
                  <a:cs typeface="Open Sans"/>
                  <a:sym typeface="Open Sans"/>
                </a:rPr>
                <a:t>Learning</a:t>
              </a:r>
              <a:r>
                <a:rPr lang="en" sz="1200">
                  <a:solidFill>
                    <a:schemeClr val="lt1"/>
                  </a:solidFill>
                  <a:latin typeface="Open Sans"/>
                  <a:ea typeface="Open Sans"/>
                  <a:cs typeface="Open Sans"/>
                  <a:sym typeface="Open Sans"/>
                </a:rPr>
                <a:t> Center</a:t>
              </a:r>
              <a:endParaRPr sz="1200">
                <a:solidFill>
                  <a:srgbClr val="FFFFFF"/>
                </a:solidFill>
                <a:latin typeface="Open Sans"/>
                <a:ea typeface="Open Sans"/>
                <a:cs typeface="Open Sans"/>
                <a:sym typeface="Open Sans"/>
              </a:endParaRPr>
            </a:p>
          </p:txBody>
        </p:sp>
        <p:cxnSp>
          <p:nvCxnSpPr>
            <p:cNvPr id="391" name="Google Shape;391;p41"/>
            <p:cNvCxnSpPr/>
            <p:nvPr/>
          </p:nvCxnSpPr>
          <p:spPr>
            <a:xfrm>
              <a:off x="854125" y="1694407"/>
              <a:ext cx="4200" cy="435600"/>
            </a:xfrm>
            <a:prstGeom prst="straightConnector1">
              <a:avLst/>
            </a:prstGeom>
            <a:noFill/>
            <a:ln cap="flat" cmpd="sng" w="28575">
              <a:solidFill>
                <a:srgbClr val="FF624D"/>
              </a:solidFill>
              <a:prstDash val="solid"/>
              <a:round/>
              <a:headEnd len="med" w="med" type="none"/>
              <a:tailEnd len="med" w="med" type="none"/>
            </a:ln>
          </p:spPr>
        </p:cxnSp>
      </p:grpSp>
      <p:pic>
        <p:nvPicPr>
          <p:cNvPr id="392" name="Google Shape;392;p41"/>
          <p:cNvPicPr preferRelativeResize="0"/>
          <p:nvPr/>
        </p:nvPicPr>
        <p:blipFill>
          <a:blip r:embed="rId3">
            <a:alphaModFix amt="60000"/>
          </a:blip>
          <a:stretch>
            <a:fillRect/>
          </a:stretch>
        </p:blipFill>
        <p:spPr>
          <a:xfrm>
            <a:off x="4006250" y="1924725"/>
            <a:ext cx="1499223" cy="2001625"/>
          </a:xfrm>
          <a:prstGeom prst="rect">
            <a:avLst/>
          </a:prstGeom>
          <a:noFill/>
          <a:ln>
            <a:noFill/>
          </a:ln>
        </p:spPr>
      </p:pic>
      <p:pic>
        <p:nvPicPr>
          <p:cNvPr id="393" name="Google Shape;393;p41"/>
          <p:cNvPicPr preferRelativeResize="0"/>
          <p:nvPr/>
        </p:nvPicPr>
        <p:blipFill>
          <a:blip r:embed="rId3">
            <a:alphaModFix amt="60000"/>
          </a:blip>
          <a:stretch>
            <a:fillRect/>
          </a:stretch>
        </p:blipFill>
        <p:spPr>
          <a:xfrm>
            <a:off x="7078202" y="1924725"/>
            <a:ext cx="1499223" cy="2001625"/>
          </a:xfrm>
          <a:prstGeom prst="rect">
            <a:avLst/>
          </a:prstGeom>
          <a:noFill/>
          <a:ln>
            <a:noFill/>
          </a:ln>
        </p:spPr>
      </p:pic>
      <p:pic>
        <p:nvPicPr>
          <p:cNvPr id="394" name="Google Shape;394;p41"/>
          <p:cNvPicPr preferRelativeResize="0"/>
          <p:nvPr/>
        </p:nvPicPr>
        <p:blipFill>
          <a:blip r:embed="rId3">
            <a:alphaModFix/>
          </a:blip>
          <a:stretch>
            <a:fillRect/>
          </a:stretch>
        </p:blipFill>
        <p:spPr>
          <a:xfrm>
            <a:off x="5284388" y="1580473"/>
            <a:ext cx="2014899" cy="2690125"/>
          </a:xfrm>
          <a:prstGeom prst="rect">
            <a:avLst/>
          </a:prstGeom>
          <a:noFill/>
          <a:ln>
            <a:noFill/>
          </a:ln>
        </p:spPr>
      </p:pic>
      <p:grpSp>
        <p:nvGrpSpPr>
          <p:cNvPr id="395" name="Google Shape;395;p41"/>
          <p:cNvGrpSpPr/>
          <p:nvPr/>
        </p:nvGrpSpPr>
        <p:grpSpPr>
          <a:xfrm>
            <a:off x="854125" y="2425114"/>
            <a:ext cx="3112100" cy="504900"/>
            <a:chOff x="854125" y="2425114"/>
            <a:chExt cx="3112100" cy="504900"/>
          </a:xfrm>
        </p:grpSpPr>
        <p:sp>
          <p:nvSpPr>
            <p:cNvPr id="396" name="Google Shape;396;p41"/>
            <p:cNvSpPr txBox="1"/>
            <p:nvPr/>
          </p:nvSpPr>
          <p:spPr>
            <a:xfrm>
              <a:off x="966225" y="2425114"/>
              <a:ext cx="3000000" cy="50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lt1"/>
                  </a:solidFill>
                  <a:latin typeface="Open Sans"/>
                  <a:ea typeface="Open Sans"/>
                  <a:cs typeface="Open Sans"/>
                  <a:sym typeface="Open Sans"/>
                </a:rPr>
                <a:t>explore.postman.com</a:t>
              </a:r>
              <a:endParaRPr b="1" sz="1600">
                <a:solidFill>
                  <a:schemeClr val="lt1"/>
                </a:solidFill>
                <a:latin typeface="Open Sans"/>
                <a:ea typeface="Open Sans"/>
                <a:cs typeface="Open Sans"/>
                <a:sym typeface="Open Sans"/>
              </a:endParaRPr>
            </a:p>
            <a:p>
              <a:pPr indent="0" lvl="0" marL="0" rtl="0" algn="l">
                <a:lnSpc>
                  <a:spcPct val="100000"/>
                </a:lnSpc>
                <a:spcBef>
                  <a:spcPts val="0"/>
                </a:spcBef>
                <a:spcAft>
                  <a:spcPts val="0"/>
                </a:spcAft>
                <a:buNone/>
              </a:pPr>
              <a:r>
                <a:rPr lang="en" sz="1200">
                  <a:solidFill>
                    <a:schemeClr val="lt1"/>
                  </a:solidFill>
                  <a:latin typeface="Open Sans"/>
                  <a:ea typeface="Open Sans"/>
                  <a:cs typeface="Open Sans"/>
                  <a:sym typeface="Open Sans"/>
                </a:rPr>
                <a:t>API Network</a:t>
              </a:r>
              <a:endParaRPr sz="1200">
                <a:solidFill>
                  <a:schemeClr val="lt1"/>
                </a:solidFill>
                <a:latin typeface="Open Sans"/>
                <a:ea typeface="Open Sans"/>
                <a:cs typeface="Open Sans"/>
                <a:sym typeface="Open Sans"/>
              </a:endParaRPr>
            </a:p>
          </p:txBody>
        </p:sp>
        <p:cxnSp>
          <p:nvCxnSpPr>
            <p:cNvPr id="397" name="Google Shape;397;p41"/>
            <p:cNvCxnSpPr/>
            <p:nvPr/>
          </p:nvCxnSpPr>
          <p:spPr>
            <a:xfrm>
              <a:off x="854125" y="2476973"/>
              <a:ext cx="4200" cy="435600"/>
            </a:xfrm>
            <a:prstGeom prst="straightConnector1">
              <a:avLst/>
            </a:prstGeom>
            <a:noFill/>
            <a:ln cap="flat" cmpd="sng" w="28575">
              <a:solidFill>
                <a:srgbClr val="FF624D"/>
              </a:solidFill>
              <a:prstDash val="solid"/>
              <a:round/>
              <a:headEnd len="med" w="med" type="none"/>
              <a:tailEnd len="med" w="med" type="none"/>
            </a:ln>
          </p:spPr>
        </p:cxnSp>
      </p:grpSp>
      <p:grpSp>
        <p:nvGrpSpPr>
          <p:cNvPr id="398" name="Google Shape;398;p41"/>
          <p:cNvGrpSpPr/>
          <p:nvPr/>
        </p:nvGrpSpPr>
        <p:grpSpPr>
          <a:xfrm>
            <a:off x="854125" y="3199071"/>
            <a:ext cx="3112100" cy="504900"/>
            <a:chOff x="854125" y="3199071"/>
            <a:chExt cx="3112100" cy="504900"/>
          </a:xfrm>
        </p:grpSpPr>
        <p:sp>
          <p:nvSpPr>
            <p:cNvPr id="399" name="Google Shape;399;p41"/>
            <p:cNvSpPr txBox="1"/>
            <p:nvPr/>
          </p:nvSpPr>
          <p:spPr>
            <a:xfrm>
              <a:off x="966225" y="3199071"/>
              <a:ext cx="3000000" cy="50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chemeClr val="lt1"/>
                  </a:solidFill>
                  <a:latin typeface="Open Sans"/>
                  <a:ea typeface="Open Sans"/>
                  <a:cs typeface="Open Sans"/>
                  <a:sym typeface="Open Sans"/>
                </a:rPr>
                <a:t>community.postman.com</a:t>
              </a:r>
              <a:endParaRPr b="1" sz="1600">
                <a:solidFill>
                  <a:schemeClr val="lt1"/>
                </a:solidFill>
                <a:latin typeface="Open Sans"/>
                <a:ea typeface="Open Sans"/>
                <a:cs typeface="Open Sans"/>
                <a:sym typeface="Open Sans"/>
              </a:endParaRPr>
            </a:p>
            <a:p>
              <a:pPr indent="0" lvl="0" marL="0" rtl="0" algn="l">
                <a:lnSpc>
                  <a:spcPct val="100000"/>
                </a:lnSpc>
                <a:spcBef>
                  <a:spcPts val="0"/>
                </a:spcBef>
                <a:spcAft>
                  <a:spcPts val="0"/>
                </a:spcAft>
                <a:buNone/>
              </a:pPr>
              <a:r>
                <a:rPr lang="en" sz="1200">
                  <a:solidFill>
                    <a:schemeClr val="lt1"/>
                  </a:solidFill>
                  <a:latin typeface="Open Sans"/>
                  <a:ea typeface="Open Sans"/>
                  <a:cs typeface="Open Sans"/>
                  <a:sym typeface="Open Sans"/>
                </a:rPr>
                <a:t>Forum</a:t>
              </a:r>
              <a:endParaRPr sz="1200">
                <a:solidFill>
                  <a:schemeClr val="lt1"/>
                </a:solidFill>
                <a:latin typeface="Open Sans"/>
                <a:ea typeface="Open Sans"/>
                <a:cs typeface="Open Sans"/>
                <a:sym typeface="Open Sans"/>
              </a:endParaRPr>
            </a:p>
          </p:txBody>
        </p:sp>
        <p:cxnSp>
          <p:nvCxnSpPr>
            <p:cNvPr id="400" name="Google Shape;400;p41"/>
            <p:cNvCxnSpPr/>
            <p:nvPr/>
          </p:nvCxnSpPr>
          <p:spPr>
            <a:xfrm>
              <a:off x="854125" y="3259532"/>
              <a:ext cx="4200" cy="435600"/>
            </a:xfrm>
            <a:prstGeom prst="straightConnector1">
              <a:avLst/>
            </a:prstGeom>
            <a:noFill/>
            <a:ln cap="flat" cmpd="sng" w="28575">
              <a:solidFill>
                <a:srgbClr val="FF624D"/>
              </a:solidFill>
              <a:prstDash val="solid"/>
              <a:round/>
              <a:headEnd len="med" w="med" type="none"/>
              <a:tailEnd len="med" w="med" type="non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2"/>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Q&amp;A</a:t>
            </a:r>
            <a:endParaRPr/>
          </a:p>
        </p:txBody>
      </p:sp>
      <p:pic>
        <p:nvPicPr>
          <p:cNvPr descr="Google Shape;865;p88" id="406" name="Google Shape;406;p42"/>
          <p:cNvPicPr preferRelativeResize="0"/>
          <p:nvPr/>
        </p:nvPicPr>
        <p:blipFill rotWithShape="1">
          <a:blip r:embed="rId3">
            <a:alphaModFix/>
          </a:blip>
          <a:srcRect b="0" l="0" r="0" t="0"/>
          <a:stretch/>
        </p:blipFill>
        <p:spPr>
          <a:xfrm>
            <a:off x="2008656" y="1224989"/>
            <a:ext cx="5208929" cy="3324454"/>
          </a:xfrm>
          <a:prstGeom prst="rect">
            <a:avLst/>
          </a:prstGeom>
          <a:noFill/>
          <a:ln>
            <a:noFill/>
          </a:ln>
          <a:effectLst>
            <a:outerShdw blurRad="508000" rotWithShape="0">
              <a:srgbClr val="000000">
                <a:alpha val="298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
          <p:cNvSpPr txBox="1"/>
          <p:nvPr>
            <p:ph type="title"/>
          </p:nvPr>
        </p:nvSpPr>
        <p:spPr>
          <a:xfrm>
            <a:off x="633425" y="220422"/>
            <a:ext cx="7877100" cy="6618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1200"/>
              <a:buNone/>
            </a:pPr>
            <a:r>
              <a:rPr lang="en"/>
              <a:t>Thanks for coming!</a:t>
            </a:r>
            <a:endParaRPr/>
          </a:p>
        </p:txBody>
      </p:sp>
      <p:sp>
        <p:nvSpPr>
          <p:cNvPr id="428" name="Google Shape;428;p3"/>
          <p:cNvSpPr txBox="1"/>
          <p:nvPr>
            <p:ph idx="1" type="body"/>
          </p:nvPr>
        </p:nvSpPr>
        <p:spPr>
          <a:xfrm>
            <a:off x="1266900" y="2546772"/>
            <a:ext cx="7877100" cy="3372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1500"/>
              <a:buNone/>
            </a:pPr>
            <a:r>
              <a:rPr lang="en"/>
              <a:t>Have a question we didn’t cover? Email me at </a:t>
            </a:r>
            <a:r>
              <a:rPr lang="en">
                <a:solidFill>
                  <a:srgbClr val="FF6C37"/>
                </a:solidFill>
              </a:rPr>
              <a:t>20kb1a0581@nbkrist.org</a:t>
            </a:r>
            <a:endParaRPr>
              <a:solidFill>
                <a:srgbClr val="FF6C37"/>
              </a:solidFill>
            </a:endParaRPr>
          </a:p>
        </p:txBody>
      </p:sp>
      <p:sp>
        <p:nvSpPr>
          <p:cNvPr id="429" name="Google Shape;429;p3"/>
          <p:cNvSpPr txBox="1"/>
          <p:nvPr/>
        </p:nvSpPr>
        <p:spPr>
          <a:xfrm>
            <a:off x="2013575" y="1391250"/>
            <a:ext cx="51168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Open Sans"/>
                <a:ea typeface="Open Sans"/>
                <a:cs typeface="Open Sans"/>
                <a:sym typeface="Open Sans"/>
              </a:rPr>
              <a:t>Tell us how the workshop went:</a:t>
            </a:r>
            <a:endParaRPr b="0" i="0" sz="1500" u="none" cap="none" strike="noStrike">
              <a:solidFill>
                <a:schemeClr val="lt1"/>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Open Sans"/>
                <a:ea typeface="Open Sans"/>
                <a:cs typeface="Open Sans"/>
                <a:sym typeface="Open Sans"/>
              </a:rPr>
              <a:t> </a:t>
            </a:r>
            <a:endParaRPr b="0" i="0" sz="1500" u="none" cap="none" strike="noStrike">
              <a:solidFill>
                <a:srgbClr val="F26B3A"/>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Agenda</a:t>
            </a:r>
            <a:endParaRPr/>
          </a:p>
        </p:txBody>
      </p:sp>
      <p:pic>
        <p:nvPicPr>
          <p:cNvPr descr="Image" id="114" name="Google Shape;114;p18"/>
          <p:cNvPicPr preferRelativeResize="0"/>
          <p:nvPr/>
        </p:nvPicPr>
        <p:blipFill rotWithShape="1">
          <a:blip r:embed="rId3">
            <a:alphaModFix amt="30000"/>
          </a:blip>
          <a:srcRect b="35346" l="72389" r="0" t="0"/>
          <a:stretch/>
        </p:blipFill>
        <p:spPr>
          <a:xfrm rot="-5400000">
            <a:off x="3365845" y="-633483"/>
            <a:ext cx="1781054" cy="9852662"/>
          </a:xfrm>
          <a:prstGeom prst="rect">
            <a:avLst/>
          </a:prstGeom>
          <a:noFill/>
          <a:ln>
            <a:noFill/>
          </a:ln>
        </p:spPr>
      </p:pic>
      <p:pic>
        <p:nvPicPr>
          <p:cNvPr id="115" name="Google Shape;115;p18"/>
          <p:cNvPicPr preferRelativeResize="0"/>
          <p:nvPr/>
        </p:nvPicPr>
        <p:blipFill>
          <a:blip r:embed="rId4">
            <a:alphaModFix/>
          </a:blip>
          <a:stretch>
            <a:fillRect/>
          </a:stretch>
        </p:blipFill>
        <p:spPr>
          <a:xfrm>
            <a:off x="5565559" y="2196300"/>
            <a:ext cx="3058133" cy="2384553"/>
          </a:xfrm>
          <a:prstGeom prst="rect">
            <a:avLst/>
          </a:prstGeom>
          <a:noFill/>
          <a:ln>
            <a:noFill/>
          </a:ln>
        </p:spPr>
      </p:pic>
      <p:graphicFrame>
        <p:nvGraphicFramePr>
          <p:cNvPr id="116" name="Google Shape;116;p18"/>
          <p:cNvGraphicFramePr/>
          <p:nvPr/>
        </p:nvGraphicFramePr>
        <p:xfrm>
          <a:off x="1078762" y="1421500"/>
          <a:ext cx="3000000" cy="3000000"/>
        </p:xfrm>
        <a:graphic>
          <a:graphicData uri="http://schemas.openxmlformats.org/drawingml/2006/table">
            <a:tbl>
              <a:tblPr>
                <a:noFill/>
                <a:tableStyleId>{742BFED0-6CC7-418A-BC41-6CDA64AC5E50}</a:tableStyleId>
              </a:tblPr>
              <a:tblGrid>
                <a:gridCol w="382850"/>
                <a:gridCol w="6856150"/>
              </a:tblGrid>
              <a:tr h="3400">
                <a:tc>
                  <a:txBody>
                    <a:bodyPr/>
                    <a:lstStyle/>
                    <a:p>
                      <a:pPr indent="0" lvl="0" marL="0" marR="73152" rtl="0" algn="r">
                        <a:spcBef>
                          <a:spcPts val="0"/>
                        </a:spcBef>
                        <a:spcAft>
                          <a:spcPts val="0"/>
                        </a:spcAft>
                        <a:buNone/>
                      </a:pPr>
                      <a:r>
                        <a:rPr lang="en" sz="1500">
                          <a:solidFill>
                            <a:srgbClr val="FFFFFF"/>
                          </a:solidFill>
                          <a:latin typeface="Open Sans"/>
                          <a:ea typeface="Open Sans"/>
                          <a:cs typeface="Open Sans"/>
                          <a:sym typeface="Open Sans"/>
                        </a:rPr>
                        <a:t>1</a:t>
                      </a:r>
                      <a:endParaRPr sz="1500">
                        <a:solidFill>
                          <a:srgbClr val="FFFFFF"/>
                        </a:solidFill>
                        <a:latin typeface="Open Sans"/>
                        <a:ea typeface="Open Sans"/>
                        <a:cs typeface="Open Sans"/>
                        <a:sym typeface="Open Sans"/>
                      </a:endParaRPr>
                    </a:p>
                  </a:txBody>
                  <a:tcPr marT="18275" marB="18275" marR="18275" marL="18275">
                    <a:lnL cap="flat" cmpd="sng" w="9525">
                      <a:solidFill>
                        <a:srgbClr val="9E9E9E">
                          <a:alpha val="0"/>
                        </a:srgbClr>
                      </a:solidFill>
                      <a:prstDash val="solid"/>
                      <a:round/>
                      <a:headEnd len="sm" w="sm" type="none"/>
                      <a:tailEnd len="sm" w="sm" type="none"/>
                    </a:lnL>
                    <a:lnR cap="flat" cmpd="sng" w="19050">
                      <a:solidFill>
                        <a:srgbClr val="FF6C3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73152" rtl="0" algn="l">
                        <a:spcBef>
                          <a:spcPts val="0"/>
                        </a:spcBef>
                        <a:spcAft>
                          <a:spcPts val="0"/>
                        </a:spcAft>
                        <a:buNone/>
                      </a:pPr>
                      <a:r>
                        <a:rPr lang="en" sz="1500">
                          <a:solidFill>
                            <a:srgbClr val="FFFFFF"/>
                          </a:solidFill>
                          <a:latin typeface="Open Sans"/>
                          <a:ea typeface="Open Sans"/>
                          <a:cs typeface="Open Sans"/>
                          <a:sym typeface="Open Sans"/>
                        </a:rPr>
                        <a:t>Intro to APIs and Postman</a:t>
                      </a:r>
                      <a:endParaRPr sz="1500">
                        <a:solidFill>
                          <a:srgbClr val="FFFFFF"/>
                        </a:solidFill>
                        <a:latin typeface="Open Sans"/>
                        <a:ea typeface="Open Sans"/>
                        <a:cs typeface="Open Sans"/>
                        <a:sym typeface="Open Sans"/>
                      </a:endParaRPr>
                    </a:p>
                  </a:txBody>
                  <a:tcPr marT="18275" marB="18275" marR="18275" marL="18275">
                    <a:lnL cap="flat" cmpd="sng" w="19050">
                      <a:solidFill>
                        <a:srgbClr val="FF6C37"/>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17" name="Google Shape;117;p18"/>
          <p:cNvGraphicFramePr/>
          <p:nvPr/>
        </p:nvGraphicFramePr>
        <p:xfrm>
          <a:off x="1078762" y="1938800"/>
          <a:ext cx="3000000" cy="3000000"/>
        </p:xfrm>
        <a:graphic>
          <a:graphicData uri="http://schemas.openxmlformats.org/drawingml/2006/table">
            <a:tbl>
              <a:tblPr>
                <a:noFill/>
                <a:tableStyleId>{742BFED0-6CC7-418A-BC41-6CDA64AC5E50}</a:tableStyleId>
              </a:tblPr>
              <a:tblGrid>
                <a:gridCol w="382850"/>
                <a:gridCol w="6856150"/>
              </a:tblGrid>
              <a:tr h="3400">
                <a:tc>
                  <a:txBody>
                    <a:bodyPr/>
                    <a:lstStyle/>
                    <a:p>
                      <a:pPr indent="0" lvl="0" marL="0" marR="73152" rtl="0" algn="r">
                        <a:spcBef>
                          <a:spcPts val="0"/>
                        </a:spcBef>
                        <a:spcAft>
                          <a:spcPts val="0"/>
                        </a:spcAft>
                        <a:buNone/>
                      </a:pPr>
                      <a:r>
                        <a:rPr lang="en" sz="1500">
                          <a:solidFill>
                            <a:srgbClr val="FFFFFF"/>
                          </a:solidFill>
                          <a:latin typeface="Open Sans"/>
                          <a:ea typeface="Open Sans"/>
                          <a:cs typeface="Open Sans"/>
                          <a:sym typeface="Open Sans"/>
                        </a:rPr>
                        <a:t>2</a:t>
                      </a:r>
                      <a:endParaRPr sz="1500">
                        <a:solidFill>
                          <a:srgbClr val="FFFFFF"/>
                        </a:solidFill>
                        <a:latin typeface="Open Sans"/>
                        <a:ea typeface="Open Sans"/>
                        <a:cs typeface="Open Sans"/>
                        <a:sym typeface="Open Sans"/>
                      </a:endParaRPr>
                    </a:p>
                  </a:txBody>
                  <a:tcPr marT="18275" marB="18275" marR="18275" marL="18275">
                    <a:lnL cap="flat" cmpd="sng" w="9525">
                      <a:solidFill>
                        <a:srgbClr val="9E9E9E">
                          <a:alpha val="0"/>
                        </a:srgbClr>
                      </a:solidFill>
                      <a:prstDash val="solid"/>
                      <a:round/>
                      <a:headEnd len="sm" w="sm" type="none"/>
                      <a:tailEnd len="sm" w="sm" type="none"/>
                    </a:lnL>
                    <a:lnR cap="flat" cmpd="sng" w="19050">
                      <a:solidFill>
                        <a:srgbClr val="FF6C3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73152" rtl="0" algn="l">
                        <a:spcBef>
                          <a:spcPts val="0"/>
                        </a:spcBef>
                        <a:spcAft>
                          <a:spcPts val="0"/>
                        </a:spcAft>
                        <a:buNone/>
                      </a:pPr>
                      <a:r>
                        <a:rPr lang="en" sz="1500">
                          <a:solidFill>
                            <a:srgbClr val="FFFFFF"/>
                          </a:solidFill>
                          <a:latin typeface="Open Sans"/>
                          <a:ea typeface="Open Sans"/>
                          <a:cs typeface="Open Sans"/>
                          <a:sym typeface="Open Sans"/>
                        </a:rPr>
                        <a:t>Requests and responses</a:t>
                      </a:r>
                      <a:endParaRPr sz="1500">
                        <a:solidFill>
                          <a:srgbClr val="FFFFFF"/>
                        </a:solidFill>
                        <a:latin typeface="Open Sans"/>
                        <a:ea typeface="Open Sans"/>
                        <a:cs typeface="Open Sans"/>
                        <a:sym typeface="Open Sans"/>
                      </a:endParaRPr>
                    </a:p>
                  </a:txBody>
                  <a:tcPr marT="18275" marB="18275" marR="18275" marL="18275">
                    <a:lnL cap="flat" cmpd="sng" w="19050">
                      <a:solidFill>
                        <a:srgbClr val="FF6C37"/>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18" name="Google Shape;118;p18"/>
          <p:cNvGraphicFramePr/>
          <p:nvPr/>
        </p:nvGraphicFramePr>
        <p:xfrm>
          <a:off x="1078762" y="2456100"/>
          <a:ext cx="3000000" cy="3000000"/>
        </p:xfrm>
        <a:graphic>
          <a:graphicData uri="http://schemas.openxmlformats.org/drawingml/2006/table">
            <a:tbl>
              <a:tblPr>
                <a:noFill/>
                <a:tableStyleId>{742BFED0-6CC7-418A-BC41-6CDA64AC5E50}</a:tableStyleId>
              </a:tblPr>
              <a:tblGrid>
                <a:gridCol w="382850"/>
                <a:gridCol w="6856150"/>
              </a:tblGrid>
              <a:tr h="3400">
                <a:tc>
                  <a:txBody>
                    <a:bodyPr/>
                    <a:lstStyle/>
                    <a:p>
                      <a:pPr indent="0" lvl="0" marL="0" marR="73152" rtl="0" algn="r">
                        <a:spcBef>
                          <a:spcPts val="0"/>
                        </a:spcBef>
                        <a:spcAft>
                          <a:spcPts val="0"/>
                        </a:spcAft>
                        <a:buNone/>
                      </a:pPr>
                      <a:r>
                        <a:rPr lang="en" sz="1500">
                          <a:solidFill>
                            <a:srgbClr val="FFFFFF"/>
                          </a:solidFill>
                          <a:latin typeface="Open Sans"/>
                          <a:ea typeface="Open Sans"/>
                          <a:cs typeface="Open Sans"/>
                          <a:sym typeface="Open Sans"/>
                        </a:rPr>
                        <a:t>3</a:t>
                      </a:r>
                      <a:endParaRPr sz="1500">
                        <a:solidFill>
                          <a:srgbClr val="FFFFFF"/>
                        </a:solidFill>
                        <a:latin typeface="Open Sans"/>
                        <a:ea typeface="Open Sans"/>
                        <a:cs typeface="Open Sans"/>
                        <a:sym typeface="Open Sans"/>
                      </a:endParaRPr>
                    </a:p>
                  </a:txBody>
                  <a:tcPr marT="18275" marB="18275" marR="18275" marL="18275">
                    <a:lnL cap="flat" cmpd="sng" w="9525">
                      <a:solidFill>
                        <a:srgbClr val="9E9E9E">
                          <a:alpha val="0"/>
                        </a:srgbClr>
                      </a:solidFill>
                      <a:prstDash val="solid"/>
                      <a:round/>
                      <a:headEnd len="sm" w="sm" type="none"/>
                      <a:tailEnd len="sm" w="sm" type="none"/>
                    </a:lnL>
                    <a:lnR cap="flat" cmpd="sng" w="19050">
                      <a:solidFill>
                        <a:srgbClr val="FF6C3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73152" rtl="0" algn="l">
                        <a:spcBef>
                          <a:spcPts val="0"/>
                        </a:spcBef>
                        <a:spcAft>
                          <a:spcPts val="0"/>
                        </a:spcAft>
                        <a:buNone/>
                      </a:pPr>
                      <a:r>
                        <a:rPr lang="en" sz="1500">
                          <a:solidFill>
                            <a:srgbClr val="FFFFFF"/>
                          </a:solidFill>
                          <a:latin typeface="Open Sans"/>
                          <a:ea typeface="Open Sans"/>
                          <a:cs typeface="Open Sans"/>
                          <a:sym typeface="Open Sans"/>
                        </a:rPr>
                        <a:t>Trying things out</a:t>
                      </a:r>
                      <a:endParaRPr sz="1500">
                        <a:solidFill>
                          <a:srgbClr val="FFFFFF"/>
                        </a:solidFill>
                        <a:latin typeface="Open Sans"/>
                        <a:ea typeface="Open Sans"/>
                        <a:cs typeface="Open Sans"/>
                        <a:sym typeface="Open Sans"/>
                      </a:endParaRPr>
                    </a:p>
                  </a:txBody>
                  <a:tcPr marT="18275" marB="18275" marR="18275" marL="18275">
                    <a:lnL cap="flat" cmpd="sng" w="19050">
                      <a:solidFill>
                        <a:srgbClr val="FF6C37"/>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19" name="Google Shape;119;p18"/>
          <p:cNvGraphicFramePr/>
          <p:nvPr/>
        </p:nvGraphicFramePr>
        <p:xfrm>
          <a:off x="1078762" y="2973400"/>
          <a:ext cx="3000000" cy="3000000"/>
        </p:xfrm>
        <a:graphic>
          <a:graphicData uri="http://schemas.openxmlformats.org/drawingml/2006/table">
            <a:tbl>
              <a:tblPr>
                <a:noFill/>
                <a:tableStyleId>{742BFED0-6CC7-418A-BC41-6CDA64AC5E50}</a:tableStyleId>
              </a:tblPr>
              <a:tblGrid>
                <a:gridCol w="382850"/>
                <a:gridCol w="6856150"/>
              </a:tblGrid>
              <a:tr h="3400">
                <a:tc>
                  <a:txBody>
                    <a:bodyPr/>
                    <a:lstStyle/>
                    <a:p>
                      <a:pPr indent="0" lvl="0" marL="0" marR="73152" rtl="0" algn="r">
                        <a:spcBef>
                          <a:spcPts val="0"/>
                        </a:spcBef>
                        <a:spcAft>
                          <a:spcPts val="0"/>
                        </a:spcAft>
                        <a:buNone/>
                      </a:pPr>
                      <a:r>
                        <a:rPr lang="en" sz="1500">
                          <a:solidFill>
                            <a:srgbClr val="FFFFFF"/>
                          </a:solidFill>
                          <a:latin typeface="Open Sans"/>
                          <a:ea typeface="Open Sans"/>
                          <a:cs typeface="Open Sans"/>
                          <a:sym typeface="Open Sans"/>
                        </a:rPr>
                        <a:t>4</a:t>
                      </a:r>
                      <a:endParaRPr sz="1500">
                        <a:solidFill>
                          <a:srgbClr val="FFFFFF"/>
                        </a:solidFill>
                        <a:latin typeface="Open Sans"/>
                        <a:ea typeface="Open Sans"/>
                        <a:cs typeface="Open Sans"/>
                        <a:sym typeface="Open Sans"/>
                      </a:endParaRPr>
                    </a:p>
                  </a:txBody>
                  <a:tcPr marT="18275" marB="18275" marR="18275" marL="18275">
                    <a:lnL cap="flat" cmpd="sng" w="9525">
                      <a:solidFill>
                        <a:srgbClr val="9E9E9E">
                          <a:alpha val="0"/>
                        </a:srgbClr>
                      </a:solidFill>
                      <a:prstDash val="solid"/>
                      <a:round/>
                      <a:headEnd len="sm" w="sm" type="none"/>
                      <a:tailEnd len="sm" w="sm" type="none"/>
                    </a:lnL>
                    <a:lnR cap="flat" cmpd="sng" w="19050">
                      <a:solidFill>
                        <a:srgbClr val="FF6C3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73152" rtl="0" algn="l">
                        <a:spcBef>
                          <a:spcPts val="0"/>
                        </a:spcBef>
                        <a:spcAft>
                          <a:spcPts val="0"/>
                        </a:spcAft>
                        <a:buNone/>
                      </a:pPr>
                      <a:r>
                        <a:rPr lang="en" sz="1500">
                          <a:solidFill>
                            <a:srgbClr val="FFFFFF"/>
                          </a:solidFill>
                          <a:latin typeface="Open Sans"/>
                          <a:ea typeface="Open Sans"/>
                          <a:cs typeface="Open Sans"/>
                          <a:sym typeface="Open Sans"/>
                        </a:rPr>
                        <a:t>Follow-up resources</a:t>
                      </a:r>
                      <a:endParaRPr sz="1500">
                        <a:solidFill>
                          <a:srgbClr val="FFFFFF"/>
                        </a:solidFill>
                        <a:latin typeface="Open Sans"/>
                        <a:ea typeface="Open Sans"/>
                        <a:cs typeface="Open Sans"/>
                        <a:sym typeface="Open Sans"/>
                      </a:endParaRPr>
                    </a:p>
                  </a:txBody>
                  <a:tcPr marT="18275" marB="18275" marR="18275" marL="18275">
                    <a:lnL cap="flat" cmpd="sng" w="19050">
                      <a:solidFill>
                        <a:srgbClr val="FF6C37"/>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20" name="Google Shape;120;p18"/>
          <p:cNvGraphicFramePr/>
          <p:nvPr/>
        </p:nvGraphicFramePr>
        <p:xfrm>
          <a:off x="1078762" y="3490700"/>
          <a:ext cx="3000000" cy="3000000"/>
        </p:xfrm>
        <a:graphic>
          <a:graphicData uri="http://schemas.openxmlformats.org/drawingml/2006/table">
            <a:tbl>
              <a:tblPr>
                <a:noFill/>
                <a:tableStyleId>{742BFED0-6CC7-418A-BC41-6CDA64AC5E50}</a:tableStyleId>
              </a:tblPr>
              <a:tblGrid>
                <a:gridCol w="382850"/>
                <a:gridCol w="6856150"/>
              </a:tblGrid>
              <a:tr h="3400">
                <a:tc>
                  <a:txBody>
                    <a:bodyPr/>
                    <a:lstStyle/>
                    <a:p>
                      <a:pPr indent="0" lvl="0" marL="0" marR="73152" rtl="0" algn="r">
                        <a:spcBef>
                          <a:spcPts val="0"/>
                        </a:spcBef>
                        <a:spcAft>
                          <a:spcPts val="0"/>
                        </a:spcAft>
                        <a:buNone/>
                      </a:pPr>
                      <a:r>
                        <a:rPr lang="en" sz="1500">
                          <a:solidFill>
                            <a:srgbClr val="FFFFFF"/>
                          </a:solidFill>
                          <a:latin typeface="Open Sans"/>
                          <a:ea typeface="Open Sans"/>
                          <a:cs typeface="Open Sans"/>
                          <a:sym typeface="Open Sans"/>
                        </a:rPr>
                        <a:t>5</a:t>
                      </a:r>
                      <a:endParaRPr sz="1500">
                        <a:solidFill>
                          <a:srgbClr val="FFFFFF"/>
                        </a:solidFill>
                        <a:latin typeface="Open Sans"/>
                        <a:ea typeface="Open Sans"/>
                        <a:cs typeface="Open Sans"/>
                        <a:sym typeface="Open Sans"/>
                      </a:endParaRPr>
                    </a:p>
                  </a:txBody>
                  <a:tcPr marT="18275" marB="18275" marR="18275" marL="18275">
                    <a:lnL cap="flat" cmpd="sng" w="9525">
                      <a:solidFill>
                        <a:srgbClr val="9E9E9E">
                          <a:alpha val="0"/>
                        </a:srgbClr>
                      </a:solidFill>
                      <a:prstDash val="solid"/>
                      <a:round/>
                      <a:headEnd len="sm" w="sm" type="none"/>
                      <a:tailEnd len="sm" w="sm" type="none"/>
                    </a:lnL>
                    <a:lnR cap="flat" cmpd="sng" w="19050">
                      <a:solidFill>
                        <a:srgbClr val="FF6C3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73152" rtl="0" algn="l">
                        <a:spcBef>
                          <a:spcPts val="0"/>
                        </a:spcBef>
                        <a:spcAft>
                          <a:spcPts val="0"/>
                        </a:spcAft>
                        <a:buNone/>
                      </a:pPr>
                      <a:r>
                        <a:rPr lang="en" sz="1500">
                          <a:solidFill>
                            <a:srgbClr val="FFFFFF"/>
                          </a:solidFill>
                          <a:latin typeface="Open Sans"/>
                          <a:ea typeface="Open Sans"/>
                          <a:cs typeface="Open Sans"/>
                          <a:sym typeface="Open Sans"/>
                        </a:rPr>
                        <a:t>Q&amp;A</a:t>
                      </a:r>
                      <a:endParaRPr sz="1500">
                        <a:solidFill>
                          <a:srgbClr val="FFFFFF"/>
                        </a:solidFill>
                        <a:latin typeface="Open Sans"/>
                        <a:ea typeface="Open Sans"/>
                        <a:cs typeface="Open Sans"/>
                        <a:sym typeface="Open Sans"/>
                      </a:endParaRPr>
                    </a:p>
                  </a:txBody>
                  <a:tcPr marT="18275" marB="18275" marR="18275" marL="18275">
                    <a:lnL cap="flat" cmpd="sng" w="19050">
                      <a:solidFill>
                        <a:srgbClr val="FF6C37"/>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21" name="Google Shape;121;p18"/>
          <p:cNvSpPr txBox="1"/>
          <p:nvPr/>
        </p:nvSpPr>
        <p:spPr>
          <a:xfrm>
            <a:off x="5051836" y="4605071"/>
            <a:ext cx="3633000" cy="3000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FFFFFF"/>
              </a:buClr>
              <a:buSzPts val="1500"/>
              <a:buFont typeface="Open Sans"/>
              <a:buNone/>
            </a:pPr>
            <a:r>
              <a:rPr b="1" lang="en" sz="1200">
                <a:solidFill>
                  <a:srgbClr val="F26B3A"/>
                </a:solidFill>
                <a:latin typeface="Open Sans"/>
                <a:ea typeface="Open Sans"/>
                <a:cs typeface="Open Sans"/>
                <a:sym typeface="Open Sans"/>
              </a:rPr>
              <a:t>go.postman.co/build</a:t>
            </a:r>
            <a:endParaRPr b="1" sz="1200">
              <a:solidFill>
                <a:srgbClr val="F26B3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633425" y="189425"/>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APIs: A Digital Restaurant</a:t>
            </a:r>
            <a:endParaRPr/>
          </a:p>
        </p:txBody>
      </p:sp>
      <p:sp>
        <p:nvSpPr>
          <p:cNvPr id="127" name="Google Shape;127;p19"/>
          <p:cNvSpPr/>
          <p:nvPr/>
        </p:nvSpPr>
        <p:spPr>
          <a:xfrm>
            <a:off x="1907100" y="1311100"/>
            <a:ext cx="5329800" cy="3384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9"/>
          <p:cNvCxnSpPr/>
          <p:nvPr/>
        </p:nvCxnSpPr>
        <p:spPr>
          <a:xfrm flipH="1" rot="10800000">
            <a:off x="3202844" y="1823551"/>
            <a:ext cx="650700" cy="363600"/>
          </a:xfrm>
          <a:prstGeom prst="straightConnector1">
            <a:avLst/>
          </a:prstGeom>
          <a:noFill/>
          <a:ln cap="flat" cmpd="sng" w="38100">
            <a:solidFill>
              <a:srgbClr val="000000"/>
            </a:solidFill>
            <a:prstDash val="solid"/>
            <a:round/>
            <a:headEnd len="med" w="med" type="none"/>
            <a:tailEnd len="med" w="med" type="triangle"/>
          </a:ln>
        </p:spPr>
      </p:cxnSp>
      <p:cxnSp>
        <p:nvCxnSpPr>
          <p:cNvPr id="129" name="Google Shape;129;p19"/>
          <p:cNvCxnSpPr/>
          <p:nvPr/>
        </p:nvCxnSpPr>
        <p:spPr>
          <a:xfrm>
            <a:off x="5180338" y="1841138"/>
            <a:ext cx="713400" cy="402000"/>
          </a:xfrm>
          <a:prstGeom prst="straightConnector1">
            <a:avLst/>
          </a:prstGeom>
          <a:noFill/>
          <a:ln cap="flat" cmpd="sng" w="38100">
            <a:solidFill>
              <a:srgbClr val="000000"/>
            </a:solidFill>
            <a:prstDash val="solid"/>
            <a:round/>
            <a:headEnd len="med" w="med" type="none"/>
            <a:tailEnd len="med" w="med" type="triangle"/>
          </a:ln>
        </p:spPr>
      </p:cxnSp>
      <p:cxnSp>
        <p:nvCxnSpPr>
          <p:cNvPr id="130" name="Google Shape;130;p19"/>
          <p:cNvCxnSpPr/>
          <p:nvPr/>
        </p:nvCxnSpPr>
        <p:spPr>
          <a:xfrm>
            <a:off x="5248416" y="2228131"/>
            <a:ext cx="734700" cy="421500"/>
          </a:xfrm>
          <a:prstGeom prst="straightConnector1">
            <a:avLst/>
          </a:prstGeom>
          <a:noFill/>
          <a:ln cap="flat" cmpd="sng" w="38100">
            <a:solidFill>
              <a:srgbClr val="000000"/>
            </a:solidFill>
            <a:prstDash val="solid"/>
            <a:round/>
            <a:headEnd len="med" w="med" type="triangle"/>
            <a:tailEnd len="med" w="med" type="none"/>
          </a:ln>
        </p:spPr>
      </p:cxnSp>
      <p:cxnSp>
        <p:nvCxnSpPr>
          <p:cNvPr id="131" name="Google Shape;131;p19"/>
          <p:cNvCxnSpPr/>
          <p:nvPr/>
        </p:nvCxnSpPr>
        <p:spPr>
          <a:xfrm flipH="1" rot="10800000">
            <a:off x="3145452" y="2219654"/>
            <a:ext cx="663000" cy="325200"/>
          </a:xfrm>
          <a:prstGeom prst="straightConnector1">
            <a:avLst/>
          </a:prstGeom>
          <a:noFill/>
          <a:ln cap="flat" cmpd="sng" w="38100">
            <a:solidFill>
              <a:srgbClr val="000000"/>
            </a:solidFill>
            <a:prstDash val="solid"/>
            <a:round/>
            <a:headEnd len="med" w="med" type="triangle"/>
            <a:tailEnd len="med" w="med" type="none"/>
          </a:ln>
        </p:spPr>
      </p:cxnSp>
      <p:pic>
        <p:nvPicPr>
          <p:cNvPr id="132" name="Google Shape;132;p19"/>
          <p:cNvPicPr preferRelativeResize="0"/>
          <p:nvPr/>
        </p:nvPicPr>
        <p:blipFill>
          <a:blip r:embed="rId3">
            <a:alphaModFix/>
          </a:blip>
          <a:stretch>
            <a:fillRect/>
          </a:stretch>
        </p:blipFill>
        <p:spPr>
          <a:xfrm>
            <a:off x="3974238" y="1407625"/>
            <a:ext cx="1195450" cy="1195450"/>
          </a:xfrm>
          <a:prstGeom prst="rect">
            <a:avLst/>
          </a:prstGeom>
          <a:noFill/>
          <a:ln>
            <a:noFill/>
          </a:ln>
        </p:spPr>
      </p:pic>
      <p:pic>
        <p:nvPicPr>
          <p:cNvPr id="133" name="Google Shape;133;p19"/>
          <p:cNvPicPr preferRelativeResize="0"/>
          <p:nvPr/>
        </p:nvPicPr>
        <p:blipFill>
          <a:blip r:embed="rId4">
            <a:alphaModFix/>
          </a:blip>
          <a:stretch>
            <a:fillRect/>
          </a:stretch>
        </p:blipFill>
        <p:spPr>
          <a:xfrm>
            <a:off x="2120650" y="1841150"/>
            <a:ext cx="1082200" cy="1082200"/>
          </a:xfrm>
          <a:prstGeom prst="rect">
            <a:avLst/>
          </a:prstGeom>
          <a:noFill/>
          <a:ln>
            <a:noFill/>
          </a:ln>
        </p:spPr>
      </p:pic>
      <p:pic>
        <p:nvPicPr>
          <p:cNvPr id="134" name="Google Shape;134;p19"/>
          <p:cNvPicPr preferRelativeResize="0"/>
          <p:nvPr/>
        </p:nvPicPr>
        <p:blipFill>
          <a:blip r:embed="rId5">
            <a:alphaModFix/>
          </a:blip>
          <a:stretch>
            <a:fillRect/>
          </a:stretch>
        </p:blipFill>
        <p:spPr>
          <a:xfrm>
            <a:off x="6061850" y="1897775"/>
            <a:ext cx="1082200" cy="1082200"/>
          </a:xfrm>
          <a:prstGeom prst="rect">
            <a:avLst/>
          </a:prstGeom>
          <a:noFill/>
          <a:ln>
            <a:noFill/>
          </a:ln>
        </p:spPr>
      </p:pic>
      <p:pic>
        <p:nvPicPr>
          <p:cNvPr id="135" name="Google Shape;135;p19"/>
          <p:cNvPicPr preferRelativeResize="0"/>
          <p:nvPr/>
        </p:nvPicPr>
        <p:blipFill>
          <a:blip r:embed="rId6">
            <a:alphaModFix/>
          </a:blip>
          <a:stretch>
            <a:fillRect/>
          </a:stretch>
        </p:blipFill>
        <p:spPr>
          <a:xfrm>
            <a:off x="5968168" y="3550345"/>
            <a:ext cx="908045" cy="803054"/>
          </a:xfrm>
          <a:prstGeom prst="rect">
            <a:avLst/>
          </a:prstGeom>
          <a:noFill/>
          <a:ln>
            <a:noFill/>
          </a:ln>
        </p:spPr>
      </p:pic>
      <p:pic>
        <p:nvPicPr>
          <p:cNvPr id="136" name="Google Shape;136;p19"/>
          <p:cNvPicPr preferRelativeResize="0"/>
          <p:nvPr/>
        </p:nvPicPr>
        <p:blipFill>
          <a:blip r:embed="rId7">
            <a:alphaModFix/>
          </a:blip>
          <a:stretch>
            <a:fillRect/>
          </a:stretch>
        </p:blipFill>
        <p:spPr>
          <a:xfrm>
            <a:off x="2219913" y="3481719"/>
            <a:ext cx="1063212" cy="940306"/>
          </a:xfrm>
          <a:prstGeom prst="rect">
            <a:avLst/>
          </a:prstGeom>
          <a:noFill/>
          <a:ln>
            <a:noFill/>
          </a:ln>
        </p:spPr>
      </p:pic>
      <p:pic>
        <p:nvPicPr>
          <p:cNvPr id="137" name="Google Shape;137;p19"/>
          <p:cNvPicPr preferRelativeResize="0"/>
          <p:nvPr/>
        </p:nvPicPr>
        <p:blipFill>
          <a:blip r:embed="rId8">
            <a:alphaModFix/>
          </a:blip>
          <a:stretch>
            <a:fillRect/>
          </a:stretch>
        </p:blipFill>
        <p:spPr>
          <a:xfrm>
            <a:off x="4058849" y="2999775"/>
            <a:ext cx="996716" cy="881496"/>
          </a:xfrm>
          <a:prstGeom prst="rect">
            <a:avLst/>
          </a:prstGeom>
          <a:noFill/>
          <a:ln>
            <a:noFill/>
          </a:ln>
        </p:spPr>
      </p:pic>
      <p:cxnSp>
        <p:nvCxnSpPr>
          <p:cNvPr id="138" name="Google Shape;138;p19"/>
          <p:cNvCxnSpPr/>
          <p:nvPr/>
        </p:nvCxnSpPr>
        <p:spPr>
          <a:xfrm flipH="1" rot="10800000">
            <a:off x="3395268" y="3292508"/>
            <a:ext cx="599400" cy="296100"/>
          </a:xfrm>
          <a:prstGeom prst="straightConnector1">
            <a:avLst/>
          </a:prstGeom>
          <a:noFill/>
          <a:ln cap="flat" cmpd="sng" w="38100">
            <a:solidFill>
              <a:srgbClr val="000000"/>
            </a:solidFill>
            <a:prstDash val="solid"/>
            <a:round/>
            <a:headEnd len="med" w="med" type="none"/>
            <a:tailEnd len="med" w="med" type="triangle"/>
          </a:ln>
        </p:spPr>
      </p:cxnSp>
      <p:cxnSp>
        <p:nvCxnSpPr>
          <p:cNvPr id="139" name="Google Shape;139;p19"/>
          <p:cNvCxnSpPr/>
          <p:nvPr/>
        </p:nvCxnSpPr>
        <p:spPr>
          <a:xfrm flipH="1" rot="10800000">
            <a:off x="3389612" y="3656878"/>
            <a:ext cx="610500" cy="264900"/>
          </a:xfrm>
          <a:prstGeom prst="straightConnector1">
            <a:avLst/>
          </a:prstGeom>
          <a:noFill/>
          <a:ln cap="flat" cmpd="sng" w="38100">
            <a:solidFill>
              <a:srgbClr val="000000"/>
            </a:solidFill>
            <a:prstDash val="solid"/>
            <a:round/>
            <a:headEnd len="med" w="med" type="triangle"/>
            <a:tailEnd len="med" w="med" type="none"/>
          </a:ln>
        </p:spPr>
      </p:cxnSp>
      <p:cxnSp>
        <p:nvCxnSpPr>
          <p:cNvPr id="140" name="Google Shape;140;p19"/>
          <p:cNvCxnSpPr/>
          <p:nvPr/>
        </p:nvCxnSpPr>
        <p:spPr>
          <a:xfrm>
            <a:off x="5074548" y="3214702"/>
            <a:ext cx="657000" cy="327300"/>
          </a:xfrm>
          <a:prstGeom prst="straightConnector1">
            <a:avLst/>
          </a:prstGeom>
          <a:noFill/>
          <a:ln cap="flat" cmpd="sng" w="38100">
            <a:solidFill>
              <a:srgbClr val="000000"/>
            </a:solidFill>
            <a:prstDash val="solid"/>
            <a:round/>
            <a:headEnd len="med" w="med" type="none"/>
            <a:tailEnd len="med" w="med" type="triangle"/>
          </a:ln>
        </p:spPr>
      </p:cxnSp>
      <p:cxnSp>
        <p:nvCxnSpPr>
          <p:cNvPr id="141" name="Google Shape;141;p19"/>
          <p:cNvCxnSpPr/>
          <p:nvPr/>
        </p:nvCxnSpPr>
        <p:spPr>
          <a:xfrm>
            <a:off x="5146516" y="3617660"/>
            <a:ext cx="676800" cy="343200"/>
          </a:xfrm>
          <a:prstGeom prst="straightConnector1">
            <a:avLst/>
          </a:prstGeom>
          <a:noFill/>
          <a:ln cap="flat" cmpd="sng" w="38100">
            <a:solidFill>
              <a:srgbClr val="000000"/>
            </a:solidFill>
            <a:prstDash val="solid"/>
            <a:round/>
            <a:headEnd len="med" w="med" type="triangle"/>
            <a:tailEnd len="med" w="med" type="none"/>
          </a:ln>
        </p:spPr>
      </p:cxnSp>
      <p:sp>
        <p:nvSpPr>
          <p:cNvPr id="142" name="Google Shape;142;p19"/>
          <p:cNvSpPr txBox="1"/>
          <p:nvPr/>
        </p:nvSpPr>
        <p:spPr>
          <a:xfrm>
            <a:off x="2433225" y="4343400"/>
            <a:ext cx="8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Client</a:t>
            </a:r>
            <a:endParaRPr/>
          </a:p>
        </p:txBody>
      </p:sp>
      <p:sp>
        <p:nvSpPr>
          <p:cNvPr id="143" name="Google Shape;143;p19"/>
          <p:cNvSpPr txBox="1"/>
          <p:nvPr/>
        </p:nvSpPr>
        <p:spPr>
          <a:xfrm>
            <a:off x="6112449" y="4295500"/>
            <a:ext cx="7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Server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p:nvPr/>
        </p:nvSpPr>
        <p:spPr>
          <a:xfrm>
            <a:off x="1492425" y="1588750"/>
            <a:ext cx="6230700" cy="2602200"/>
          </a:xfrm>
          <a:prstGeom prst="roundRect">
            <a:avLst>
              <a:gd fmla="val 16667" name="adj"/>
            </a:avLst>
          </a:prstGeom>
          <a:noFill/>
          <a:ln cap="flat" cmpd="sng" w="19050">
            <a:solidFill>
              <a:srgbClr val="EB75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What’s an API?</a:t>
            </a:r>
            <a:endParaRPr/>
          </a:p>
        </p:txBody>
      </p:sp>
      <p:sp>
        <p:nvSpPr>
          <p:cNvPr id="150" name="Google Shape;150;p20"/>
          <p:cNvSpPr txBox="1"/>
          <p:nvPr>
            <p:ph idx="1" type="body"/>
          </p:nvPr>
        </p:nvSpPr>
        <p:spPr>
          <a:xfrm>
            <a:off x="633475" y="805847"/>
            <a:ext cx="7877100" cy="3372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And why should I use one?</a:t>
            </a:r>
            <a:endParaRPr/>
          </a:p>
        </p:txBody>
      </p:sp>
      <p:sp>
        <p:nvSpPr>
          <p:cNvPr id="151" name="Google Shape;151;p20"/>
          <p:cNvSpPr txBox="1"/>
          <p:nvPr/>
        </p:nvSpPr>
        <p:spPr>
          <a:xfrm>
            <a:off x="1704200" y="1356550"/>
            <a:ext cx="5900100" cy="3160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solidFill>
                <a:srgbClr val="FFFFFF"/>
              </a:solidFill>
              <a:latin typeface="Open Sans"/>
              <a:ea typeface="Open Sans"/>
              <a:cs typeface="Open Sans"/>
              <a:sym typeface="Open Sans"/>
            </a:endParaRPr>
          </a:p>
          <a:p>
            <a:pPr indent="-330200" lvl="0" marL="457200" rtl="0" algn="l">
              <a:spcBef>
                <a:spcPts val="1000"/>
              </a:spcBef>
              <a:spcAft>
                <a:spcPts val="0"/>
              </a:spcAft>
              <a:buClr>
                <a:srgbClr val="FFFFFF"/>
              </a:buClr>
              <a:buSzPts val="1600"/>
              <a:buFont typeface="Open Sans"/>
              <a:buChar char="●"/>
            </a:pPr>
            <a:r>
              <a:rPr lang="en" sz="1600">
                <a:solidFill>
                  <a:schemeClr val="lt1"/>
                </a:solidFill>
                <a:latin typeface="Open Sans"/>
                <a:ea typeface="Open Sans"/>
                <a:cs typeface="Open Sans"/>
                <a:sym typeface="Open Sans"/>
              </a:rPr>
              <a:t>Application Programming Interfaces (APIs) allow services to communicate with each other</a:t>
            </a:r>
            <a:endParaRPr sz="1600">
              <a:solidFill>
                <a:srgbClr val="FFFFFF"/>
              </a:solidFill>
              <a:latin typeface="Open Sans"/>
              <a:ea typeface="Open Sans"/>
              <a:cs typeface="Open Sans"/>
              <a:sym typeface="Open Sans"/>
            </a:endParaRPr>
          </a:p>
          <a:p>
            <a:pPr indent="-330200" lvl="0" marL="457200" rtl="0" algn="l">
              <a:spcBef>
                <a:spcPts val="1000"/>
              </a:spcBef>
              <a:spcAft>
                <a:spcPts val="0"/>
              </a:spcAft>
              <a:buClr>
                <a:srgbClr val="FFFFFF"/>
              </a:buClr>
              <a:buSzPts val="1600"/>
              <a:buFont typeface="Open Sans"/>
              <a:buChar char="●"/>
            </a:pPr>
            <a:r>
              <a:rPr lang="en" sz="1600">
                <a:solidFill>
                  <a:srgbClr val="FFFFFF"/>
                </a:solidFill>
                <a:latin typeface="Open Sans"/>
                <a:ea typeface="Open Sans"/>
                <a:cs typeface="Open Sans"/>
                <a:sym typeface="Open Sans"/>
              </a:rPr>
              <a:t>Software has become more complex and collaborative over the years. Developers no longer need to create every service from scratch.</a:t>
            </a:r>
            <a:endParaRPr sz="1600">
              <a:solidFill>
                <a:srgbClr val="FFFFFF"/>
              </a:solidFill>
              <a:latin typeface="Open Sans"/>
              <a:ea typeface="Open Sans"/>
              <a:cs typeface="Open Sans"/>
              <a:sym typeface="Open Sans"/>
            </a:endParaRPr>
          </a:p>
          <a:p>
            <a:pPr indent="-330200" lvl="0" marL="457200" rtl="0" algn="l">
              <a:spcBef>
                <a:spcPts val="1000"/>
              </a:spcBef>
              <a:spcAft>
                <a:spcPts val="0"/>
              </a:spcAft>
              <a:buClr>
                <a:srgbClr val="FFFFFF"/>
              </a:buClr>
              <a:buSzPts val="1600"/>
              <a:buFont typeface="Open Sans"/>
              <a:buChar char="●"/>
            </a:pPr>
            <a:r>
              <a:rPr lang="en" sz="1600">
                <a:solidFill>
                  <a:srgbClr val="FFFFFF"/>
                </a:solidFill>
                <a:latin typeface="Open Sans"/>
                <a:ea typeface="Open Sans"/>
                <a:cs typeface="Open Sans"/>
                <a:sym typeface="Open Sans"/>
              </a:rPr>
              <a:t>APIs allow developers to access data from a service (like Google or Twitter) without any knowledge of how the codebase has been implemented.</a:t>
            </a:r>
            <a:endParaRPr sz="1600">
              <a:solidFill>
                <a:srgbClr val="FFFFFF"/>
              </a:solidFill>
              <a:latin typeface="Open Sans"/>
              <a:ea typeface="Open Sans"/>
              <a:cs typeface="Open Sans"/>
              <a:sym typeface="Open Sans"/>
            </a:endParaRPr>
          </a:p>
          <a:p>
            <a:pPr indent="0" lvl="0" marL="457200" rtl="0" algn="l">
              <a:spcBef>
                <a:spcPts val="1000"/>
              </a:spcBef>
              <a:spcAft>
                <a:spcPts val="1000"/>
              </a:spcAft>
              <a:buNone/>
            </a:pPr>
            <a:r>
              <a:t/>
            </a:r>
            <a:endParaRPr sz="1600">
              <a:solidFill>
                <a:srgbClr val="FFFFFF"/>
              </a:solidFill>
              <a:latin typeface="Open Sans"/>
              <a:ea typeface="Open Sans"/>
              <a:cs typeface="Open Sans"/>
              <a:sym typeface="Open Sans"/>
            </a:endParaRPr>
          </a:p>
        </p:txBody>
      </p:sp>
      <p:pic>
        <p:nvPicPr>
          <p:cNvPr descr="Image" id="152" name="Google Shape;152;p20"/>
          <p:cNvPicPr preferRelativeResize="0"/>
          <p:nvPr/>
        </p:nvPicPr>
        <p:blipFill rotWithShape="1">
          <a:blip r:embed="rId3">
            <a:alphaModFix/>
          </a:blip>
          <a:srcRect b="0" l="0" r="0" t="0"/>
          <a:stretch/>
        </p:blipFill>
        <p:spPr>
          <a:xfrm>
            <a:off x="7723196" y="3478339"/>
            <a:ext cx="1074172" cy="12727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633425" y="189425"/>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APIs: A bit Technical</a:t>
            </a:r>
            <a:endParaRPr/>
          </a:p>
        </p:txBody>
      </p:sp>
      <p:pic>
        <p:nvPicPr>
          <p:cNvPr id="158" name="Google Shape;158;p21"/>
          <p:cNvPicPr preferRelativeResize="0"/>
          <p:nvPr/>
        </p:nvPicPr>
        <p:blipFill>
          <a:blip r:embed="rId3">
            <a:alphaModFix/>
          </a:blip>
          <a:stretch>
            <a:fillRect/>
          </a:stretch>
        </p:blipFill>
        <p:spPr>
          <a:xfrm>
            <a:off x="2649625" y="1640150"/>
            <a:ext cx="1168175" cy="1168175"/>
          </a:xfrm>
          <a:prstGeom prst="rect">
            <a:avLst/>
          </a:prstGeom>
          <a:noFill/>
          <a:ln>
            <a:noFill/>
          </a:ln>
        </p:spPr>
      </p:pic>
      <p:pic>
        <p:nvPicPr>
          <p:cNvPr id="159" name="Google Shape;159;p21"/>
          <p:cNvPicPr preferRelativeResize="0"/>
          <p:nvPr/>
        </p:nvPicPr>
        <p:blipFill>
          <a:blip r:embed="rId4">
            <a:alphaModFix/>
          </a:blip>
          <a:stretch>
            <a:fillRect/>
          </a:stretch>
        </p:blipFill>
        <p:spPr>
          <a:xfrm>
            <a:off x="5223450" y="2224400"/>
            <a:ext cx="1059500" cy="1059500"/>
          </a:xfrm>
          <a:prstGeom prst="rect">
            <a:avLst/>
          </a:prstGeom>
          <a:noFill/>
          <a:ln>
            <a:noFill/>
          </a:ln>
        </p:spPr>
      </p:pic>
      <p:pic>
        <p:nvPicPr>
          <p:cNvPr id="160" name="Google Shape;160;p21"/>
          <p:cNvPicPr preferRelativeResize="0"/>
          <p:nvPr/>
        </p:nvPicPr>
        <p:blipFill>
          <a:blip r:embed="rId5">
            <a:alphaModFix/>
          </a:blip>
          <a:stretch>
            <a:fillRect/>
          </a:stretch>
        </p:blipFill>
        <p:spPr>
          <a:xfrm>
            <a:off x="2745674" y="3549063"/>
            <a:ext cx="976075" cy="976075"/>
          </a:xfrm>
          <a:prstGeom prst="rect">
            <a:avLst/>
          </a:prstGeom>
          <a:noFill/>
          <a:ln>
            <a:noFill/>
          </a:ln>
        </p:spPr>
      </p:pic>
      <p:cxnSp>
        <p:nvCxnSpPr>
          <p:cNvPr id="161" name="Google Shape;161;p21"/>
          <p:cNvCxnSpPr>
            <a:stCxn id="158" idx="3"/>
          </p:cNvCxnSpPr>
          <p:nvPr/>
        </p:nvCxnSpPr>
        <p:spPr>
          <a:xfrm>
            <a:off x="3817800" y="2224238"/>
            <a:ext cx="1230900" cy="479700"/>
          </a:xfrm>
          <a:prstGeom prst="straightConnector1">
            <a:avLst/>
          </a:prstGeom>
          <a:noFill/>
          <a:ln cap="flat" cmpd="sng" w="28575">
            <a:solidFill>
              <a:schemeClr val="accent2"/>
            </a:solidFill>
            <a:prstDash val="solid"/>
            <a:round/>
            <a:headEnd len="med" w="med" type="none"/>
            <a:tailEnd len="med" w="med" type="triangle"/>
          </a:ln>
        </p:spPr>
      </p:cxnSp>
      <p:cxnSp>
        <p:nvCxnSpPr>
          <p:cNvPr id="162" name="Google Shape;162;p21"/>
          <p:cNvCxnSpPr/>
          <p:nvPr/>
        </p:nvCxnSpPr>
        <p:spPr>
          <a:xfrm>
            <a:off x="3817800" y="2581613"/>
            <a:ext cx="1230900" cy="479700"/>
          </a:xfrm>
          <a:prstGeom prst="straightConnector1">
            <a:avLst/>
          </a:prstGeom>
          <a:noFill/>
          <a:ln cap="flat" cmpd="sng" w="28575">
            <a:solidFill>
              <a:schemeClr val="accent2"/>
            </a:solidFill>
            <a:prstDash val="solid"/>
            <a:round/>
            <a:headEnd len="med" w="med" type="triangle"/>
            <a:tailEnd len="med" w="med" type="none"/>
          </a:ln>
        </p:spPr>
      </p:cxnSp>
      <p:cxnSp>
        <p:nvCxnSpPr>
          <p:cNvPr id="163" name="Google Shape;163;p21"/>
          <p:cNvCxnSpPr>
            <a:stCxn id="160" idx="0"/>
            <a:endCxn id="158" idx="2"/>
          </p:cNvCxnSpPr>
          <p:nvPr/>
        </p:nvCxnSpPr>
        <p:spPr>
          <a:xfrm rot="10800000">
            <a:off x="3233711" y="2808363"/>
            <a:ext cx="0" cy="740700"/>
          </a:xfrm>
          <a:prstGeom prst="straightConnector1">
            <a:avLst/>
          </a:prstGeom>
          <a:noFill/>
          <a:ln cap="flat" cmpd="sng" w="28575">
            <a:solidFill>
              <a:schemeClr val="accent2"/>
            </a:solidFill>
            <a:prstDash val="solid"/>
            <a:round/>
            <a:headEnd len="med" w="med" type="triangle"/>
            <a:tailEnd len="med" w="med" type="none"/>
          </a:ln>
        </p:spPr>
      </p:cxnSp>
      <p:cxnSp>
        <p:nvCxnSpPr>
          <p:cNvPr id="164" name="Google Shape;164;p21"/>
          <p:cNvCxnSpPr>
            <a:stCxn id="160" idx="3"/>
          </p:cNvCxnSpPr>
          <p:nvPr/>
        </p:nvCxnSpPr>
        <p:spPr>
          <a:xfrm flipH="1" rot="10800000">
            <a:off x="3721749" y="4027800"/>
            <a:ext cx="799800" cy="9300"/>
          </a:xfrm>
          <a:prstGeom prst="straightConnector1">
            <a:avLst/>
          </a:prstGeom>
          <a:noFill/>
          <a:ln cap="flat" cmpd="sng" w="28575">
            <a:solidFill>
              <a:schemeClr val="accent2"/>
            </a:solidFill>
            <a:prstDash val="solid"/>
            <a:round/>
            <a:headEnd len="med" w="med" type="none"/>
            <a:tailEnd len="med" w="med" type="triangle"/>
          </a:ln>
        </p:spPr>
      </p:cxnSp>
      <p:pic>
        <p:nvPicPr>
          <p:cNvPr id="165" name="Google Shape;165;p21"/>
          <p:cNvPicPr preferRelativeResize="0"/>
          <p:nvPr/>
        </p:nvPicPr>
        <p:blipFill>
          <a:blip r:embed="rId6">
            <a:alphaModFix/>
          </a:blip>
          <a:stretch>
            <a:fillRect/>
          </a:stretch>
        </p:blipFill>
        <p:spPr>
          <a:xfrm>
            <a:off x="4701050" y="3661800"/>
            <a:ext cx="879249" cy="87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633425" y="220422"/>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a:t>There’s an API for everything</a:t>
            </a:r>
            <a:endParaRPr/>
          </a:p>
        </p:txBody>
      </p:sp>
      <p:sp>
        <p:nvSpPr>
          <p:cNvPr id="171" name="Google Shape;171;p22"/>
          <p:cNvSpPr txBox="1"/>
          <p:nvPr>
            <p:ph idx="1" type="body"/>
          </p:nvPr>
        </p:nvSpPr>
        <p:spPr>
          <a:xfrm>
            <a:off x="633475" y="805847"/>
            <a:ext cx="7877100" cy="3372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i="1" lang="en"/>
              <a:t>Everything</a:t>
            </a:r>
            <a:endParaRPr i="1"/>
          </a:p>
        </p:txBody>
      </p:sp>
      <p:sp>
        <p:nvSpPr>
          <p:cNvPr id="172" name="Google Shape;172;p22"/>
          <p:cNvSpPr txBox="1"/>
          <p:nvPr/>
        </p:nvSpPr>
        <p:spPr>
          <a:xfrm>
            <a:off x="1813975" y="1847750"/>
            <a:ext cx="39975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The Cat API</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OpenWeatherMap </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Genius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Discord</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Youtube-to-MP3</a:t>
            </a:r>
            <a:endParaRPr>
              <a:solidFill>
                <a:srgbClr val="FFFFFF"/>
              </a:solidFill>
              <a:latin typeface="Open Sans"/>
              <a:ea typeface="Open Sans"/>
              <a:cs typeface="Open Sans"/>
              <a:sym typeface="Open Sans"/>
            </a:endParaRPr>
          </a:p>
        </p:txBody>
      </p:sp>
      <p:sp>
        <p:nvSpPr>
          <p:cNvPr id="173" name="Google Shape;173;p22"/>
          <p:cNvSpPr txBox="1"/>
          <p:nvPr/>
        </p:nvSpPr>
        <p:spPr>
          <a:xfrm>
            <a:off x="5162875" y="1847750"/>
            <a:ext cx="39975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Spotify</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Twitter</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Facebook</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Google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And so many more!</a:t>
            </a:r>
            <a:endParaRPr>
              <a:solidFill>
                <a:srgbClr val="FFFFFF"/>
              </a:solidFill>
              <a:latin typeface="Open Sans"/>
              <a:ea typeface="Open Sans"/>
              <a:cs typeface="Open Sans"/>
              <a:sym typeface="Open Sans"/>
            </a:endParaRPr>
          </a:p>
        </p:txBody>
      </p:sp>
      <p:cxnSp>
        <p:nvCxnSpPr>
          <p:cNvPr id="174" name="Google Shape;174;p22"/>
          <p:cNvCxnSpPr/>
          <p:nvPr/>
        </p:nvCxnSpPr>
        <p:spPr>
          <a:xfrm flipH="1" rot="10800000">
            <a:off x="1970550" y="1687950"/>
            <a:ext cx="5406900" cy="24900"/>
          </a:xfrm>
          <a:prstGeom prst="straightConnector1">
            <a:avLst/>
          </a:prstGeom>
          <a:noFill/>
          <a:ln cap="flat" cmpd="sng" w="28575">
            <a:solidFill>
              <a:srgbClr val="FF624D"/>
            </a:solidFill>
            <a:prstDash val="solid"/>
            <a:round/>
            <a:headEnd len="med" w="med" type="none"/>
            <a:tailEnd len="med" w="med" type="none"/>
          </a:ln>
        </p:spPr>
      </p:cxnSp>
      <p:cxnSp>
        <p:nvCxnSpPr>
          <p:cNvPr id="175" name="Google Shape;175;p22"/>
          <p:cNvCxnSpPr/>
          <p:nvPr/>
        </p:nvCxnSpPr>
        <p:spPr>
          <a:xfrm flipH="1" rot="10800000">
            <a:off x="1970550" y="3784250"/>
            <a:ext cx="5371200" cy="8700"/>
          </a:xfrm>
          <a:prstGeom prst="straightConnector1">
            <a:avLst/>
          </a:prstGeom>
          <a:noFill/>
          <a:ln cap="flat" cmpd="sng" w="28575">
            <a:solidFill>
              <a:srgbClr val="FF624D"/>
            </a:solidFill>
            <a:prstDash val="solid"/>
            <a:round/>
            <a:headEnd len="med" w="med" type="none"/>
            <a:tailEnd len="med" w="med" type="none"/>
          </a:ln>
        </p:spPr>
      </p:cxnSp>
      <p:pic>
        <p:nvPicPr>
          <p:cNvPr descr="Image" id="176" name="Google Shape;176;p22"/>
          <p:cNvPicPr preferRelativeResize="0"/>
          <p:nvPr/>
        </p:nvPicPr>
        <p:blipFill rotWithShape="1">
          <a:blip r:embed="rId3">
            <a:alphaModFix/>
          </a:blip>
          <a:srcRect b="0" l="0" r="0" t="0"/>
          <a:stretch/>
        </p:blipFill>
        <p:spPr>
          <a:xfrm>
            <a:off x="375701" y="3545102"/>
            <a:ext cx="1170895" cy="871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33450" y="263825"/>
            <a:ext cx="7877100" cy="661800"/>
          </a:xfrm>
          <a:prstGeom prst="rect">
            <a:avLst/>
          </a:prstGeom>
        </p:spPr>
        <p:txBody>
          <a:bodyPr anchorCtr="0" anchor="t" bIns="19050" lIns="19050" spcFirstLastPara="1" rIns="19050" wrap="square" tIns="19050">
            <a:noAutofit/>
          </a:bodyPr>
          <a:lstStyle/>
          <a:p>
            <a:pPr indent="0" lvl="0" marL="0" rtl="0" algn="ctr">
              <a:spcBef>
                <a:spcPts val="0"/>
              </a:spcBef>
              <a:spcAft>
                <a:spcPts val="0"/>
              </a:spcAft>
              <a:buNone/>
            </a:pPr>
            <a:r>
              <a:rPr lang="en" sz="2700"/>
              <a:t>APIS TURN SOFTWARE INTO LEGO® BRICKS</a:t>
            </a:r>
            <a:endParaRPr sz="2700"/>
          </a:p>
        </p:txBody>
      </p:sp>
      <p:pic>
        <p:nvPicPr>
          <p:cNvPr descr="Image" id="182" name="Google Shape;182;p23"/>
          <p:cNvPicPr preferRelativeResize="0"/>
          <p:nvPr/>
        </p:nvPicPr>
        <p:blipFill rotWithShape="1">
          <a:blip r:embed="rId3">
            <a:alphaModFix/>
          </a:blip>
          <a:srcRect b="0" l="0" r="0" t="0"/>
          <a:stretch/>
        </p:blipFill>
        <p:spPr>
          <a:xfrm>
            <a:off x="2361650" y="2729967"/>
            <a:ext cx="1714903" cy="1276870"/>
          </a:xfrm>
          <a:prstGeom prst="rect">
            <a:avLst/>
          </a:prstGeom>
          <a:noFill/>
          <a:ln>
            <a:noFill/>
          </a:ln>
        </p:spPr>
      </p:pic>
      <p:pic>
        <p:nvPicPr>
          <p:cNvPr descr="Image" id="183" name="Google Shape;183;p23"/>
          <p:cNvPicPr preferRelativeResize="0"/>
          <p:nvPr/>
        </p:nvPicPr>
        <p:blipFill rotWithShape="1">
          <a:blip r:embed="rId4">
            <a:alphaModFix/>
          </a:blip>
          <a:srcRect b="0" l="0" r="0" t="0"/>
          <a:stretch/>
        </p:blipFill>
        <p:spPr>
          <a:xfrm>
            <a:off x="4888450" y="2445425"/>
            <a:ext cx="1714899" cy="1637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p:nvPr/>
        </p:nvSpPr>
        <p:spPr>
          <a:xfrm>
            <a:off x="755075" y="2002188"/>
            <a:ext cx="7689900" cy="260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txBox="1"/>
          <p:nvPr/>
        </p:nvSpPr>
        <p:spPr>
          <a:xfrm>
            <a:off x="783100" y="4657500"/>
            <a:ext cx="7937700" cy="486000"/>
          </a:xfrm>
          <a:prstGeom prst="rect">
            <a:avLst/>
          </a:prstGeom>
          <a:noFill/>
          <a:ln>
            <a:noFill/>
          </a:ln>
        </p:spPr>
        <p:txBody>
          <a:bodyPr anchorCtr="0" anchor="t" bIns="19050" lIns="19050" spcFirstLastPara="1" rIns="19050" wrap="square" tIns="19050">
            <a:noAutofit/>
          </a:bodyPr>
          <a:lstStyle/>
          <a:p>
            <a:pPr indent="0" lvl="0" marL="0" marR="0" rtl="0" algn="ctr">
              <a:lnSpc>
                <a:spcPct val="90000"/>
              </a:lnSpc>
              <a:spcBef>
                <a:spcPts val="0"/>
              </a:spcBef>
              <a:spcAft>
                <a:spcPts val="0"/>
              </a:spcAft>
              <a:buClr>
                <a:srgbClr val="FFFFFF"/>
              </a:buClr>
              <a:buSzPts val="2700"/>
              <a:buFont typeface="Open Sans"/>
              <a:buNone/>
            </a:pPr>
            <a:r>
              <a:rPr lang="en">
                <a:solidFill>
                  <a:srgbClr val="FFFFFF"/>
                </a:solidFill>
                <a:latin typeface="Open Sans"/>
                <a:ea typeface="Open Sans"/>
                <a:cs typeface="Open Sans"/>
                <a:sym typeface="Open Sans"/>
              </a:rPr>
              <a:t>More than 500,000 organizations &amp; 13 Million developers use Postman</a:t>
            </a:r>
            <a:endParaRPr sz="100">
              <a:solidFill>
                <a:srgbClr val="FFFF00"/>
              </a:solidFill>
            </a:endParaRPr>
          </a:p>
        </p:txBody>
      </p:sp>
      <p:sp>
        <p:nvSpPr>
          <p:cNvPr id="190" name="Google Shape;190;p24"/>
          <p:cNvSpPr txBox="1"/>
          <p:nvPr/>
        </p:nvSpPr>
        <p:spPr>
          <a:xfrm>
            <a:off x="946588" y="2090608"/>
            <a:ext cx="1650600" cy="86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5600">
                <a:solidFill>
                  <a:srgbClr val="7D728E"/>
                </a:solidFill>
                <a:latin typeface="Open Sans"/>
                <a:ea typeface="Open Sans"/>
                <a:cs typeface="Open Sans"/>
                <a:sym typeface="Open Sans"/>
              </a:rPr>
              <a:t>98</a:t>
            </a:r>
            <a:r>
              <a:rPr b="1" lang="en" sz="3600">
                <a:solidFill>
                  <a:srgbClr val="7D728E"/>
                </a:solidFill>
                <a:latin typeface="Open Sans"/>
                <a:ea typeface="Open Sans"/>
                <a:cs typeface="Open Sans"/>
                <a:sym typeface="Open Sans"/>
              </a:rPr>
              <a:t>%</a:t>
            </a:r>
            <a:endParaRPr b="1" sz="3600">
              <a:solidFill>
                <a:srgbClr val="7D728E"/>
              </a:solidFill>
            </a:endParaRPr>
          </a:p>
        </p:txBody>
      </p:sp>
      <p:sp>
        <p:nvSpPr>
          <p:cNvPr id="191" name="Google Shape;191;p24"/>
          <p:cNvSpPr txBox="1"/>
          <p:nvPr/>
        </p:nvSpPr>
        <p:spPr>
          <a:xfrm>
            <a:off x="1086467" y="2843956"/>
            <a:ext cx="2061600" cy="5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222222"/>
                </a:solidFill>
              </a:rPr>
              <a:t>of Fortune 500</a:t>
            </a:r>
            <a:endParaRPr b="1" sz="1100">
              <a:solidFill>
                <a:srgbClr val="222222"/>
              </a:solidFill>
            </a:endParaRPr>
          </a:p>
          <a:p>
            <a:pPr indent="0" lvl="0" marL="0" rtl="0" algn="l">
              <a:lnSpc>
                <a:spcPct val="115000"/>
              </a:lnSpc>
              <a:spcBef>
                <a:spcPts val="0"/>
              </a:spcBef>
              <a:spcAft>
                <a:spcPts val="0"/>
              </a:spcAft>
              <a:buNone/>
            </a:pPr>
            <a:r>
              <a:rPr b="1" lang="en" sz="1100">
                <a:solidFill>
                  <a:srgbClr val="222222"/>
                </a:solidFill>
              </a:rPr>
              <a:t>Organizations use Postman</a:t>
            </a:r>
            <a:endParaRPr b="1" sz="1100">
              <a:solidFill>
                <a:srgbClr val="222222"/>
              </a:solidFill>
            </a:endParaRPr>
          </a:p>
        </p:txBody>
      </p:sp>
      <p:sp>
        <p:nvSpPr>
          <p:cNvPr id="192" name="Google Shape;192;p24"/>
          <p:cNvSpPr txBox="1"/>
          <p:nvPr/>
        </p:nvSpPr>
        <p:spPr>
          <a:xfrm>
            <a:off x="759700" y="3203775"/>
            <a:ext cx="2024400" cy="81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5400">
                <a:solidFill>
                  <a:srgbClr val="7D728E"/>
                </a:solidFill>
                <a:latin typeface="Open Sans"/>
                <a:ea typeface="Open Sans"/>
                <a:cs typeface="Open Sans"/>
                <a:sym typeface="Open Sans"/>
              </a:rPr>
              <a:t>65</a:t>
            </a:r>
            <a:r>
              <a:rPr b="1" lang="en" sz="3400">
                <a:solidFill>
                  <a:srgbClr val="7D728E"/>
                </a:solidFill>
                <a:latin typeface="Open Sans"/>
                <a:ea typeface="Open Sans"/>
                <a:cs typeface="Open Sans"/>
                <a:sym typeface="Open Sans"/>
              </a:rPr>
              <a:t>%</a:t>
            </a:r>
            <a:endParaRPr b="1" sz="3400">
              <a:solidFill>
                <a:srgbClr val="7D728E"/>
              </a:solidFill>
            </a:endParaRPr>
          </a:p>
        </p:txBody>
      </p:sp>
      <p:sp>
        <p:nvSpPr>
          <p:cNvPr id="193" name="Google Shape;193;p24"/>
          <p:cNvSpPr txBox="1"/>
          <p:nvPr/>
        </p:nvSpPr>
        <p:spPr>
          <a:xfrm>
            <a:off x="1089655" y="3992715"/>
            <a:ext cx="2061600" cy="5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222222"/>
                </a:solidFill>
              </a:rPr>
              <a:t>of Global 2000</a:t>
            </a:r>
            <a:br>
              <a:rPr b="1" lang="en" sz="1100">
                <a:solidFill>
                  <a:srgbClr val="222222"/>
                </a:solidFill>
              </a:rPr>
            </a:br>
            <a:r>
              <a:rPr b="1" lang="en" sz="1100">
                <a:solidFill>
                  <a:srgbClr val="222222"/>
                </a:solidFill>
              </a:rPr>
              <a:t>Organizations use Postman</a:t>
            </a:r>
            <a:endParaRPr b="1" sz="1100">
              <a:solidFill>
                <a:srgbClr val="222222"/>
              </a:solidFill>
            </a:endParaRPr>
          </a:p>
        </p:txBody>
      </p:sp>
      <p:pic>
        <p:nvPicPr>
          <p:cNvPr id="194" name="Google Shape;194;p24"/>
          <p:cNvPicPr preferRelativeResize="0"/>
          <p:nvPr/>
        </p:nvPicPr>
        <p:blipFill>
          <a:blip r:embed="rId3">
            <a:alphaModFix/>
          </a:blip>
          <a:stretch>
            <a:fillRect/>
          </a:stretch>
        </p:blipFill>
        <p:spPr>
          <a:xfrm>
            <a:off x="4614601" y="2085098"/>
            <a:ext cx="1061190" cy="571133"/>
          </a:xfrm>
          <a:prstGeom prst="rect">
            <a:avLst/>
          </a:prstGeom>
          <a:noFill/>
          <a:ln>
            <a:noFill/>
          </a:ln>
        </p:spPr>
      </p:pic>
      <p:pic>
        <p:nvPicPr>
          <p:cNvPr id="195" name="Google Shape;195;p24"/>
          <p:cNvPicPr preferRelativeResize="0"/>
          <p:nvPr/>
        </p:nvPicPr>
        <p:blipFill rotWithShape="1">
          <a:blip r:embed="rId4">
            <a:alphaModFix/>
          </a:blip>
          <a:srcRect b="30644" l="0" r="4652" t="30644"/>
          <a:stretch/>
        </p:blipFill>
        <p:spPr>
          <a:xfrm>
            <a:off x="5918814" y="2429654"/>
            <a:ext cx="1061169" cy="295984"/>
          </a:xfrm>
          <a:prstGeom prst="rect">
            <a:avLst/>
          </a:prstGeom>
          <a:noFill/>
          <a:ln>
            <a:noFill/>
          </a:ln>
        </p:spPr>
      </p:pic>
      <p:pic>
        <p:nvPicPr>
          <p:cNvPr id="196" name="Google Shape;196;p24"/>
          <p:cNvPicPr preferRelativeResize="0"/>
          <p:nvPr/>
        </p:nvPicPr>
        <p:blipFill>
          <a:blip r:embed="rId5">
            <a:alphaModFix/>
          </a:blip>
          <a:stretch>
            <a:fillRect/>
          </a:stretch>
        </p:blipFill>
        <p:spPr>
          <a:xfrm>
            <a:off x="7273838" y="2255219"/>
            <a:ext cx="742175" cy="598974"/>
          </a:xfrm>
          <a:prstGeom prst="rect">
            <a:avLst/>
          </a:prstGeom>
          <a:noFill/>
          <a:ln>
            <a:noFill/>
          </a:ln>
        </p:spPr>
      </p:pic>
      <p:pic>
        <p:nvPicPr>
          <p:cNvPr id="197" name="Google Shape;197;p24"/>
          <p:cNvPicPr preferRelativeResize="0"/>
          <p:nvPr/>
        </p:nvPicPr>
        <p:blipFill>
          <a:blip r:embed="rId6">
            <a:alphaModFix/>
          </a:blip>
          <a:stretch>
            <a:fillRect/>
          </a:stretch>
        </p:blipFill>
        <p:spPr>
          <a:xfrm>
            <a:off x="7114336" y="3131583"/>
            <a:ext cx="1061189" cy="569596"/>
          </a:xfrm>
          <a:prstGeom prst="rect">
            <a:avLst/>
          </a:prstGeom>
          <a:noFill/>
          <a:ln>
            <a:noFill/>
          </a:ln>
        </p:spPr>
      </p:pic>
      <p:pic>
        <p:nvPicPr>
          <p:cNvPr id="198" name="Google Shape;198;p24"/>
          <p:cNvPicPr preferRelativeResize="0"/>
          <p:nvPr/>
        </p:nvPicPr>
        <p:blipFill>
          <a:blip r:embed="rId7">
            <a:alphaModFix/>
          </a:blip>
          <a:stretch>
            <a:fillRect/>
          </a:stretch>
        </p:blipFill>
        <p:spPr>
          <a:xfrm>
            <a:off x="5876647" y="3008580"/>
            <a:ext cx="1027537" cy="664816"/>
          </a:xfrm>
          <a:prstGeom prst="rect">
            <a:avLst/>
          </a:prstGeom>
          <a:noFill/>
          <a:ln>
            <a:noFill/>
          </a:ln>
        </p:spPr>
      </p:pic>
      <p:pic>
        <p:nvPicPr>
          <p:cNvPr id="199" name="Google Shape;199;p24"/>
          <p:cNvPicPr preferRelativeResize="0"/>
          <p:nvPr/>
        </p:nvPicPr>
        <p:blipFill rotWithShape="1">
          <a:blip r:embed="rId8">
            <a:alphaModFix/>
          </a:blip>
          <a:srcRect b="31099" l="25940" r="25950" t="31103"/>
          <a:stretch/>
        </p:blipFill>
        <p:spPr>
          <a:xfrm>
            <a:off x="3354298" y="3020942"/>
            <a:ext cx="889262" cy="397393"/>
          </a:xfrm>
          <a:prstGeom prst="rect">
            <a:avLst/>
          </a:prstGeom>
          <a:noFill/>
          <a:ln>
            <a:noFill/>
          </a:ln>
        </p:spPr>
      </p:pic>
      <p:pic>
        <p:nvPicPr>
          <p:cNvPr id="200" name="Google Shape;200;p24"/>
          <p:cNvPicPr preferRelativeResize="0"/>
          <p:nvPr/>
        </p:nvPicPr>
        <p:blipFill rotWithShape="1">
          <a:blip r:embed="rId9">
            <a:alphaModFix/>
          </a:blip>
          <a:srcRect b="7713" l="7705" r="7705" t="7705"/>
          <a:stretch/>
        </p:blipFill>
        <p:spPr>
          <a:xfrm>
            <a:off x="4595870" y="2998436"/>
            <a:ext cx="1098668" cy="506637"/>
          </a:xfrm>
          <a:prstGeom prst="rect">
            <a:avLst/>
          </a:prstGeom>
          <a:noFill/>
          <a:ln>
            <a:noFill/>
          </a:ln>
        </p:spPr>
      </p:pic>
      <p:pic>
        <p:nvPicPr>
          <p:cNvPr id="201" name="Google Shape;201;p24"/>
          <p:cNvPicPr preferRelativeResize="0"/>
          <p:nvPr/>
        </p:nvPicPr>
        <p:blipFill>
          <a:blip r:embed="rId10">
            <a:alphaModFix/>
          </a:blip>
          <a:stretch>
            <a:fillRect/>
          </a:stretch>
        </p:blipFill>
        <p:spPr>
          <a:xfrm>
            <a:off x="4839178" y="3572610"/>
            <a:ext cx="1596931" cy="810307"/>
          </a:xfrm>
          <a:prstGeom prst="rect">
            <a:avLst/>
          </a:prstGeom>
          <a:noFill/>
          <a:ln>
            <a:noFill/>
          </a:ln>
        </p:spPr>
      </p:pic>
      <p:pic>
        <p:nvPicPr>
          <p:cNvPr id="202" name="Google Shape;202;p24"/>
          <p:cNvPicPr preferRelativeResize="0"/>
          <p:nvPr/>
        </p:nvPicPr>
        <p:blipFill>
          <a:blip r:embed="rId11">
            <a:alphaModFix/>
          </a:blip>
          <a:stretch>
            <a:fillRect/>
          </a:stretch>
        </p:blipFill>
        <p:spPr>
          <a:xfrm>
            <a:off x="3389082" y="3779067"/>
            <a:ext cx="1098669" cy="397394"/>
          </a:xfrm>
          <a:prstGeom prst="rect">
            <a:avLst/>
          </a:prstGeom>
          <a:noFill/>
          <a:ln>
            <a:noFill/>
          </a:ln>
        </p:spPr>
      </p:pic>
      <p:pic>
        <p:nvPicPr>
          <p:cNvPr id="203" name="Google Shape;203;p24"/>
          <p:cNvPicPr preferRelativeResize="0"/>
          <p:nvPr/>
        </p:nvPicPr>
        <p:blipFill rotWithShape="1">
          <a:blip r:embed="rId12">
            <a:alphaModFix/>
          </a:blip>
          <a:srcRect b="14922" l="9428" r="9428" t="14922"/>
          <a:stretch/>
        </p:blipFill>
        <p:spPr>
          <a:xfrm>
            <a:off x="6759507" y="3844153"/>
            <a:ext cx="1263086" cy="466378"/>
          </a:xfrm>
          <a:prstGeom prst="rect">
            <a:avLst/>
          </a:prstGeom>
          <a:noFill/>
          <a:ln>
            <a:noFill/>
          </a:ln>
        </p:spPr>
      </p:pic>
      <p:pic>
        <p:nvPicPr>
          <p:cNvPr id="204" name="Google Shape;204;p24"/>
          <p:cNvPicPr preferRelativeResize="0"/>
          <p:nvPr/>
        </p:nvPicPr>
        <p:blipFill>
          <a:blip r:embed="rId13">
            <a:alphaModFix/>
          </a:blip>
          <a:stretch>
            <a:fillRect/>
          </a:stretch>
        </p:blipFill>
        <p:spPr>
          <a:xfrm>
            <a:off x="3354288" y="2119943"/>
            <a:ext cx="835577" cy="540260"/>
          </a:xfrm>
          <a:prstGeom prst="rect">
            <a:avLst/>
          </a:prstGeom>
          <a:noFill/>
          <a:ln>
            <a:noFill/>
          </a:ln>
        </p:spPr>
      </p:pic>
      <p:sp>
        <p:nvSpPr>
          <p:cNvPr id="205" name="Google Shape;205;p24"/>
          <p:cNvSpPr txBox="1"/>
          <p:nvPr/>
        </p:nvSpPr>
        <p:spPr>
          <a:xfrm>
            <a:off x="388400" y="1001075"/>
            <a:ext cx="8250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Postman is a collaborative API development platform that simplifies creating, using, and testing APIs with a UI</a:t>
            </a:r>
            <a:endParaRPr sz="1900">
              <a:solidFill>
                <a:schemeClr val="lt1"/>
              </a:solidFill>
              <a:latin typeface="Open Sans"/>
              <a:ea typeface="Open Sans"/>
              <a:cs typeface="Open Sans"/>
              <a:sym typeface="Open Sans"/>
            </a:endParaRPr>
          </a:p>
        </p:txBody>
      </p:sp>
      <p:sp>
        <p:nvSpPr>
          <p:cNvPr id="206" name="Google Shape;206;p24"/>
          <p:cNvSpPr txBox="1"/>
          <p:nvPr/>
        </p:nvSpPr>
        <p:spPr>
          <a:xfrm>
            <a:off x="1375650" y="323975"/>
            <a:ext cx="6392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chemeClr val="lt1"/>
                </a:solidFill>
                <a:latin typeface="Open Sans"/>
                <a:ea typeface="Open Sans"/>
                <a:cs typeface="Open Sans"/>
                <a:sym typeface="Open Sans"/>
              </a:rPr>
              <a:t>What is Postman?</a:t>
            </a:r>
            <a:endParaRPr sz="3200">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Postman Dark">
  <a:themeElements>
    <a:clrScheme name="Black">
      <a:dk1>
        <a:srgbClr val="000000"/>
      </a:dk1>
      <a:lt1>
        <a:srgbClr val="FFFFFF"/>
      </a:lt1>
      <a:dk2>
        <a:srgbClr val="434343"/>
      </a:dk2>
      <a:lt2>
        <a:srgbClr val="A9A9A9"/>
      </a:lt2>
      <a:accent1>
        <a:srgbClr val="EB7545"/>
      </a:accent1>
      <a:accent2>
        <a:srgbClr val="FF624D"/>
      </a:accent2>
      <a:accent3>
        <a:srgbClr val="315562"/>
      </a:accent3>
      <a:accent4>
        <a:srgbClr val="1C262B"/>
      </a:accent4>
      <a:accent5>
        <a:srgbClr val="6D7F91"/>
      </a:accent5>
      <a:accent6>
        <a:srgbClr val="493E5E"/>
      </a:accent6>
      <a:hlink>
        <a:srgbClr val="FF6C37"/>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