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666d804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b666d8043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666d804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b666d8043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666d804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b666d8043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666d804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b666d8043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596650" y="1121700"/>
            <a:ext cx="130947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400">
                <a:solidFill>
                  <a:schemeClr val="lt1"/>
                </a:solidFill>
                <a:highlight>
                  <a:schemeClr val="dk1"/>
                </a:highlight>
              </a:rPr>
              <a:t>Exploring the Possibilities of Transistors, Programming Languages, Hackathons, and Open Source Internships</a:t>
            </a:r>
            <a:endParaRPr b="1" sz="64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 flipH="1" rot="219">
            <a:off x="2596639" y="12088215"/>
            <a:ext cx="94320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 Initiative by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Dr Rajasekhar Reddy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HOD of computer &amp; Engineering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NBKRIST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131954" y="1552350"/>
            <a:ext cx="10118400" cy="7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Python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a simple and easy-to-learn high-level programming language.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used for a variety of applications, such as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 development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data analysis, and </a:t>
            </a:r>
            <a:r>
              <a:rPr b="1" lang="en-US" sz="47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an interpreted language, meaning it can run on any platform without compiling.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0357" y="1809750"/>
            <a:ext cx="6667500" cy="6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1006764" y="2018839"/>
            <a:ext cx="9849000" cy="6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Frameworks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 is a full-stack framework for building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 applicatins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Pyramid is a flexible and scalable framework for developing web applications 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CherryPy is a minimalistic framework</a:t>
            </a:r>
            <a:endParaRPr sz="4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3800" y="2318325"/>
            <a:ext cx="7829399" cy="44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126750" y="782700"/>
            <a:ext cx="9960300" cy="8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Scripting Language?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scripting language is a type of programming language used to write scripts that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automate tasks.</a:t>
            </a:r>
            <a:endParaRPr b="1" sz="4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Scripting languages are usually easier to read and write than low-level languages like assembly language.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7062" y="1695425"/>
            <a:ext cx="6896138" cy="689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1221334" y="604650"/>
            <a:ext cx="9675300" cy="9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Javascript Frameworks?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Popular JavaScript frameworks include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Vue.js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Ember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 is a popular framework for building user interfaces and web applications.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 is a comprehensive framework for building large-scale web applications</a:t>
            </a:r>
            <a:endParaRPr b="1" sz="4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6625" y="1634525"/>
            <a:ext cx="7238976" cy="67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913800" y="1681025"/>
            <a:ext cx="9440100" cy="7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Hackathon?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hackathon is an event where people work on software projects together.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Participants work on projects for a set amount of time, usually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 hours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or more.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Hackathons are often focused on a specific theme or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2400" y="2326649"/>
            <a:ext cx="5962650" cy="56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909900" y="1273350"/>
            <a:ext cx="108249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MLH Hackathons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Student-focused hackathons organized by MLH.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24-48 hours to work on software projects.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 to attend with workshops and mentorship</a:t>
            </a:r>
            <a:endParaRPr b="1" sz="4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Partnered with universities and companies with prizes for winners.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4800" y="1380836"/>
            <a:ext cx="6096000" cy="65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840500" y="1440875"/>
            <a:ext cx="9781200" cy="6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 of Hackathons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Opportunity to learn new skills and network with peers.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Great opportunity to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new skills and technologies.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Chance to work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collaboratively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others.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Provides a platform to turn ideas into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working prototypes.</a:t>
            </a:r>
            <a:endParaRPr b="1" sz="4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2400" y="2091000"/>
            <a:ext cx="6096000" cy="55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979025" y="1826400"/>
            <a:ext cx="10104600" cy="6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Prepare for a Hackathon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Familiarize yourself with the event schedule and rules.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the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event theme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any potential sponsors.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Brush up on relevant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programming languages and technologies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3625" y="1635475"/>
            <a:ext cx="7051974" cy="51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743525" y="1526250"/>
            <a:ext cx="10964700" cy="5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 for Winning a Hackathon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sure your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 a clear purpose and value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Showcase your project's potential and scalability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a clear and concise pitch with a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strong demo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8225" y="0"/>
            <a:ext cx="6579775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1034400" y="1128863"/>
            <a:ext cx="9162600" cy="7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Open Source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 is a type of software with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publicly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available code.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Allows developers to view and modify the code for their purposes.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Typically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 to use and distribute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7000" y="1896650"/>
            <a:ext cx="7620000" cy="53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2683575" y="3304775"/>
            <a:ext cx="13094700" cy="5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Transistors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Programming Languages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 Internships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738918" y="689168"/>
            <a:ext cx="10243200" cy="10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and Github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is a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system for tracking code changes.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is a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web-based platform for hosting and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collaborating on Git repositories.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Allows multiple developers to work on the same codebase.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Offers features like branching, merging, and pull requests for collaboration.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8830" y="2820000"/>
            <a:ext cx="7435200" cy="46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886675" y="1143000"/>
            <a:ext cx="9938400" cy="7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 Programs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 internships involve contributing to open source projects.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Interns work remotely with a mentor or team.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Provides practical experience with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real-world projects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Offers opportunities for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networking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career development.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2400" y="1143000"/>
            <a:ext cx="6096000" cy="68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1050934" y="1210800"/>
            <a:ext cx="90492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Amazon Wow</a:t>
            </a:r>
            <a:endParaRPr b="1" sz="6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12 weeks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Skills Required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High-level programming language proficiency, Data Structures, and Algorithms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Stipend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Approximately 70,000 to 1 lakh per month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Target Audience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Women in Tech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498" y="1772461"/>
            <a:ext cx="7418950" cy="54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1124775" y="2018850"/>
            <a:ext cx="10005000" cy="6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Microsoft Engage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8-12 weeks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Eligibility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Only for second-year students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Knowledge of programming language, data structures, and projects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Stipend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Around 1 lakh per month.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9825" y="2091000"/>
            <a:ext cx="6853373" cy="499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/>
        </p:nvSpPr>
        <p:spPr>
          <a:xfrm>
            <a:off x="785091" y="1412850"/>
            <a:ext cx="10825800" cy="7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of Bitcoin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12 weeks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Eligibility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Open for all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Solidity, Bitcoin, web3 technologies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Required skills: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Good GitHub profile, experience with open source contributions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Stipend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$1600-$3600 USD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0600" y="2268688"/>
            <a:ext cx="5749625" cy="57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/>
        </p:nvSpPr>
        <p:spPr>
          <a:xfrm>
            <a:off x="932875" y="1353725"/>
            <a:ext cx="10501800" cy="6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</a:rPr>
              <a:t>Google Summer of Code</a:t>
            </a:r>
            <a:endParaRPr b="1" sz="6500">
              <a:solidFill>
                <a:schemeClr val="lt1"/>
              </a:solidFill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Char char="●"/>
            </a:pPr>
            <a:r>
              <a:rPr b="1" lang="en-US" sz="4700">
                <a:solidFill>
                  <a:srgbClr val="FF0000"/>
                </a:solidFill>
              </a:rPr>
              <a:t>Duration</a:t>
            </a:r>
            <a:r>
              <a:rPr b="1" lang="en-US" sz="4700">
                <a:solidFill>
                  <a:schemeClr val="lt1"/>
                </a:solidFill>
              </a:rPr>
              <a:t>: 10-14 weeks</a:t>
            </a:r>
            <a:endParaRPr b="1" sz="4700">
              <a:solidFill>
                <a:schemeClr val="lt1"/>
              </a:solidFill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Char char="●"/>
            </a:pPr>
            <a:r>
              <a:rPr b="1" lang="en-US" sz="4700">
                <a:solidFill>
                  <a:srgbClr val="FF0000"/>
                </a:solidFill>
              </a:rPr>
              <a:t>Eligibility</a:t>
            </a:r>
            <a:r>
              <a:rPr b="1" lang="en-US" sz="4700">
                <a:solidFill>
                  <a:schemeClr val="lt1"/>
                </a:solidFill>
              </a:rPr>
              <a:t>: Open for all</a:t>
            </a:r>
            <a:endParaRPr b="1" sz="4700">
              <a:solidFill>
                <a:schemeClr val="lt1"/>
              </a:solidFill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Char char="●"/>
            </a:pPr>
            <a:r>
              <a:rPr b="1" lang="en-US" sz="4700">
                <a:solidFill>
                  <a:srgbClr val="FF0000"/>
                </a:solidFill>
              </a:rPr>
              <a:t>Required skills</a:t>
            </a:r>
            <a:r>
              <a:rPr b="1" lang="en-US" sz="4700">
                <a:solidFill>
                  <a:schemeClr val="lt1"/>
                </a:solidFill>
              </a:rPr>
              <a:t>: Good GitHub profile, strong problem-solving skills, ability to work in a team</a:t>
            </a:r>
            <a:endParaRPr b="1" sz="4700">
              <a:solidFill>
                <a:schemeClr val="lt1"/>
              </a:solidFill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Char char="●"/>
            </a:pPr>
            <a:r>
              <a:rPr b="1" lang="en-US" sz="4700">
                <a:solidFill>
                  <a:srgbClr val="FF0000"/>
                </a:solidFill>
              </a:rPr>
              <a:t>Stipend</a:t>
            </a:r>
            <a:r>
              <a:rPr b="1" lang="en-US" sz="4700">
                <a:solidFill>
                  <a:schemeClr val="lt1"/>
                </a:solidFill>
              </a:rPr>
              <a:t>: $1800-$3600 USD (exact amount varies by region)</a:t>
            </a:r>
            <a:endParaRPr b="1" sz="4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7200" y="1731119"/>
            <a:ext cx="6096000" cy="55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850170" y="1018350"/>
            <a:ext cx="10668000" cy="8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MlH Fellowship?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12 weeks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Pre-requisites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Programming skills in any language and a project portfolio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Stipend: $5,000 USD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 highlights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Open source contribution, industry mentorship, community building, and skill Development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800" y="2577651"/>
            <a:ext cx="7162800" cy="478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701999" y="1734325"/>
            <a:ext cx="11185200" cy="8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Outreachy Internship?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12 weeks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Eligibility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Open only for women, LGBTQ, and people belonging to backward castes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None, but prior programming knowledge is beneficial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Required skills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Basic programming concepts, good communication and teamwork skills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Stipend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$7000 USD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7200" y="3244998"/>
            <a:ext cx="5505899" cy="53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678751" y="1842600"/>
            <a:ext cx="9060900" cy="6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Google Step Intern?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10-12 weeks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Eligibility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Only for second year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Required skills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Good GitHub profile, strong problem-solving skills, ability to work in a team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Stipend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70k-1Lakh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500" y="1842600"/>
            <a:ext cx="7620000" cy="59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827070" y="1951490"/>
            <a:ext cx="11373600" cy="6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Central processing unit (CPU)</a:t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Executes instructions</a:t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Arithmetic and logic operations</a:t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unit coordinates processing</a:t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Clock speed affects performance</a:t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4125" y="1694313"/>
            <a:ext cx="6429074" cy="57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1161309" y="580650"/>
            <a:ext cx="11256000" cy="9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Transistor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libri"/>
              <a:buChar char="●"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Definition: What is a transistor storage element?</a:t>
            </a:r>
            <a:endParaRPr b="1"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libri"/>
              <a:buChar char="●"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Advantages: Why use transistor storage elements?</a:t>
            </a:r>
            <a:endParaRPr b="1"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libri"/>
              <a:buChar char="●"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Functionality: How do transistor storage elements work?</a:t>
            </a:r>
            <a:endParaRPr b="1"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libri"/>
              <a:buChar char="●"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Types: What are the different types of transistor storage elements?</a:t>
            </a:r>
            <a:endParaRPr b="1"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libri"/>
              <a:buChar char="●"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Applications: Where are transistor storage elements used?</a:t>
            </a:r>
            <a:endParaRPr b="1"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8400" y="2134813"/>
            <a:ext cx="6258850" cy="52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154400" y="1282963"/>
            <a:ext cx="10428000" cy="6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Programming</a:t>
            </a:r>
            <a:endParaRPr b="1" i="0" sz="6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Programming is creating instructions that a computer can execute.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concepts and syntax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structures and data types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problem-solving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programming and functions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Debugging and testing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2399" y="1985963"/>
            <a:ext cx="6400800" cy="63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942100" y="1645550"/>
            <a:ext cx="9266700" cy="6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Framework?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Reusable code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Makes development faster.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Provides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organization.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Built on top of programming language.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Often used for web development.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800" y="1645550"/>
            <a:ext cx="7162800" cy="566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1450201" y="1027938"/>
            <a:ext cx="9522600" cy="6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There So Many Programming Languages?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languages for different tasks.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Evolution of technology.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 preference of developers.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Niche markets and specialties.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Experimentation and innovation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800" y="1778162"/>
            <a:ext cx="7010399" cy="555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766623" y="1581275"/>
            <a:ext cx="9762900" cy="6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and Its Frameworks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is also an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object-oriented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language designed to create objects for applications.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frameworks such as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Hibernate, and Struts provide tools and libraries for fast and efficient application development.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7800" y="1681025"/>
            <a:ext cx="6218375" cy="60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 amt="6999"/>
          </a:blip>
          <a:srcRect b="0" l="0" r="0" t="0"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302327" y="1412848"/>
            <a:ext cx="10591800" cy="7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and Its Frameworks</a:t>
            </a:r>
            <a:endParaRPr b="1"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is a powerful programming language used for high-performance applications.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can be challenging to learn, but offers control over hardware resources.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7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frameworks like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Boost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4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MFC</a:t>
            </a:r>
            <a:r>
              <a:rPr b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provide libraries and tools for efficient application development.</a:t>
            </a:r>
            <a:endParaRPr b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7700" y="1580125"/>
            <a:ext cx="5505901" cy="51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