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0287000" cx="18288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fd3ab44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3fd3ab445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fd3ab44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3fd3ab445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419ed6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419ed6ac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3fd3ab44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3fd3ab445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19ed6a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419ed6ac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3fd3ab44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03fd3ab445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3fd3ab4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03fd3ab445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5f1846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095f1846d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3fd3ab44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03fd3ab445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3fd3ab44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3fd3ab445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666d804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b666d8043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95f184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095f1846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5f184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95f1846d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95f1846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095f1846d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95f1846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095f1846d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95f1846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095f1846d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95f1846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095f1846d2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95f1846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095f1846d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66d804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b666d8043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5f1846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095f1846d2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66d804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b666d8043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cf381cf10606f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3cf381cf10606f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666d80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b666d8043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fd3ab4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3fd3ab445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fd3ab44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3fd3ab445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96650" y="2828850"/>
            <a:ext cx="130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0000"/>
                </a:solidFill>
                <a:highlight>
                  <a:schemeClr val="dk1"/>
                </a:highlight>
              </a:rPr>
              <a:t>          Rescue Operation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 flipH="1" rot="219">
            <a:off x="2596639" y="12088215"/>
            <a:ext cx="9432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 Initiative by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 Rajasekhar Reddy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HOD of computer &amp;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NBKRIST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70258" y="4665229"/>
            <a:ext cx="1013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I need your help ! </a:t>
            </a:r>
            <a:endParaRPr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can you help me?</a:t>
            </a:r>
            <a:endParaRPr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769250" y="1769275"/>
            <a:ext cx="15923400" cy="6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1" i="0" sz="6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Arthimetic Operators +, -, *, /, % (modulus), and ** (exponentiation)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Comparison operators include ==, !=, &lt;, &gt;, &lt;=, &gt;=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Logical operators include and, or, and not, xor(^)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923675" y="657150"/>
            <a:ext cx="12822900" cy="10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Mutability vs Immutability</a:t>
            </a:r>
            <a:endParaRPr b="1" i="0" sz="6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Mutability refers to the ability of an object to change its value or state after its creation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Mutable</a:t>
            </a:r>
            <a:endParaRPr b="1" sz="4800">
              <a:solidFill>
                <a:srgbClr val="FF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Lists,Dictionaries,Sets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Immutable</a:t>
            </a:r>
            <a:endParaRPr b="1" sz="4800">
              <a:solidFill>
                <a:srgbClr val="FF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Strings,Tuples,Numbers (integers, floats, etc.)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100600" y="1157700"/>
            <a:ext cx="12822900" cy="8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Lists store multiple values in a single variable and Dynamic Array .</a:t>
            </a:r>
            <a:endParaRPr b="1"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Lists can contain different data types.</a:t>
            </a:r>
            <a:endParaRPr b="1"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Lists are indexed, meaning items can be accessed by position.</a:t>
            </a:r>
            <a:endParaRPr b="1"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Lists can be used in loops and other control structures.</a:t>
            </a:r>
            <a:endParaRPr b="1"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Lists can be used in loops and other control structure</a:t>
            </a:r>
            <a:endParaRPr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100600" y="1157700"/>
            <a:ext cx="12822900" cy="7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List Time Complexities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Creation: 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 or O(1)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Accessing: 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Searching: 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Insertion: 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Deletion: 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 or O(1) with pop()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100600" y="1157700"/>
            <a:ext cx="12822900" cy="5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Lists Methods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Char char="●"/>
            </a:pPr>
            <a:r>
              <a:rPr lang="en-US" sz="4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append(element)    .insert(index,element)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.remove(element)     .pop(index) or pop()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.count(element)        .sort()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2350600" y="404400"/>
            <a:ext cx="15519000" cy="9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loop syntax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-US" sz="4000">
                <a:solidFill>
                  <a:srgbClr val="4A86E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US" sz="4800">
                <a:solidFill>
                  <a:srgbClr val="4A86E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if-else syntax:               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elif syntax:</a:t>
            </a:r>
            <a:endParaRPr b="1" sz="4800">
              <a:solidFill>
                <a:srgbClr val="2E95D3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if condition:                 if Condition: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  code                               code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else:                              elif: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  code                               code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         else: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code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8686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A86E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E95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2350600" y="404400"/>
            <a:ext cx="14583900" cy="9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loop syntax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item in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range(start,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i, item </a:t>
            </a:r>
            <a:r>
              <a:rPr b="1" lang="en-US" sz="480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800">
                <a:solidFill>
                  <a:srgbClr val="E995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(iterable):</a:t>
            </a:r>
            <a:endParaRPr b="1" sz="4800">
              <a:solidFill>
                <a:schemeClr val="dk1"/>
              </a:solidFill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b="1" lang="en-US" sz="4800">
                <a:solidFill>
                  <a:srgbClr val="4A86E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a, b </a:t>
            </a:r>
            <a:r>
              <a:rPr b="1" lang="en-US" sz="4800">
                <a:solidFill>
                  <a:srgbClr val="4A86E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zip(iterable1, iterable2):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901900" y="316075"/>
            <a:ext cx="16876800" cy="8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Given an array of integers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which is sorted in ascending order, and an integer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write a function to search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in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 If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exists, then return its index. Otherwise, return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sz="480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[2, 5, 7, 8, 9],k=5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Output: 1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O(n),O(logn)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815700" y="1666600"/>
            <a:ext cx="16876800" cy="7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ECECF1"/>
                </a:solidFill>
                <a:latin typeface="Roboto"/>
                <a:ea typeface="Roboto"/>
                <a:cs typeface="Roboto"/>
                <a:sym typeface="Roboto"/>
              </a:rPr>
              <a:t>Given an array of integers nums sorted in non-decreasing order, find the starting and ending position of a given target value. If target is not found in the array, return [-1, -1].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Input:[</a:t>
            </a:r>
            <a:r>
              <a:rPr b="1" lang="en-US" sz="4800">
                <a:solidFill>
                  <a:srgbClr val="ECECF1"/>
                </a:solidFill>
                <a:latin typeface="Roboto"/>
                <a:ea typeface="Roboto"/>
                <a:cs typeface="Roboto"/>
                <a:sym typeface="Roboto"/>
              </a:rPr>
              <a:t>5,7,7,8,8,10] ,Target=8</a:t>
            </a:r>
            <a:endParaRPr b="1" sz="4800">
              <a:solidFill>
                <a:srgbClr val="ECEC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ECEC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     	 Output: [2,3]</a:t>
            </a: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O(n),O(logn)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815700" y="632150"/>
            <a:ext cx="16876800" cy="8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Write a function that takes an array of integers and a target value, and returns the index of the first occurrence of the target value in the array. If the target value is not found, return -1.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[2, 5, 7, 8, 9, 3],target = 16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2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O(n),O(n^2)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64850" y="1213200"/>
            <a:ext cx="15948600" cy="8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"My loved one has been kidnapped, and I need to rescue them as quickly as possible. All I know is that they are being held in a </a:t>
            </a:r>
            <a:r>
              <a:rPr lang="en-US" sz="60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bungalow</a:t>
            </a:r>
            <a:r>
              <a:rPr lang="en-US" sz="60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-US" sz="60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many rooms</a:t>
            </a:r>
            <a:r>
              <a:rPr lang="en-US" sz="60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the kidnappers will be absent in the afternoon. </a:t>
            </a:r>
            <a:r>
              <a:rPr lang="en-US" sz="60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Time </a:t>
            </a:r>
            <a:r>
              <a:rPr lang="en-US" sz="60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is of the essence because the longer my loved one is held captive, the more mentally disturbed they become."</a:t>
            </a:r>
            <a:endParaRPr sz="60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815700" y="632150"/>
            <a:ext cx="16876800" cy="7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Given an integer array nums, return true if any value appears at least twice in the array, and return false if every element is distinct.</a:t>
            </a:r>
            <a:endParaRPr b="1" sz="4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[2, 5, 7, 8,2]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True</a:t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O(n),O(n^2)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815700" y="632150"/>
            <a:ext cx="16876800" cy="8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Given an array nums containing n distinct numbers in the range [0, n], return the only number in the range that is missing from the array.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Input:[1,2,3,5,6,7]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4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O(n),O(n^2)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815700" y="632150"/>
            <a:ext cx="16876800" cy="9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Given two binary numbers in the form of string and check whether two numbers can be same after rearranging 0’s and 1’s</a:t>
            </a: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101 and 011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Example:110,110,101,101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Output: True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O(nlogn),O(n)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815700" y="632150"/>
            <a:ext cx="16876800" cy="8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an integer array nums, return </a:t>
            </a:r>
            <a:r>
              <a:rPr i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array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answer </a:t>
            </a:r>
            <a:r>
              <a:rPr i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such that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answer[i] </a:t>
            </a:r>
            <a:r>
              <a:rPr i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equal to the product of all the elements of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nums </a:t>
            </a:r>
            <a:r>
              <a:rPr i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nums[i].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Input:</a:t>
            </a: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[1,2,3,4]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</a:t>
            </a:r>
            <a:r>
              <a:rPr lang="en-US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[24,12,8,6]</a:t>
            </a:r>
            <a:endParaRPr sz="4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O(n),O(n^2),O(nlogn)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705600" y="344825"/>
            <a:ext cx="16995000" cy="8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convert the given decimal number into binary and then calculate the number of number of ones in even and odd places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Binary number:101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[2,0]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705600" y="344825"/>
            <a:ext cx="16995000" cy="9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Given an array of integers nums containing n + 1 integers where each integer is in the range [1, n] inclusive.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return the count of all integers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  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[1,2,2,3]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   1-1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2-1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3-1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901900" y="1781525"/>
            <a:ext cx="16876800" cy="7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Given an integer array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and an integer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return </a:t>
            </a:r>
            <a:r>
              <a:rPr i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kth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i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largest element in the array</a:t>
            </a:r>
            <a:r>
              <a:rPr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Input: </a:t>
            </a:r>
            <a:r>
              <a:rPr b="1" lang="en-US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[2, 5, 7, 8, 9, 3],k=2</a:t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		 Output: 8</a:t>
            </a:r>
            <a:endParaRPr b="1" sz="4800">
              <a:solidFill>
                <a:srgbClr val="E995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Time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O(n),O(nlogn)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       	Space Complexity:</a:t>
            </a:r>
            <a:r>
              <a:rPr b="1"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O(1),O(n)</a:t>
            </a:r>
            <a:endParaRPr b="1" sz="4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2679175" y="985725"/>
            <a:ext cx="13117800" cy="84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Level 1: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Bungalow is highly secure with digital systems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Key changes for every opening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Number pad with numbers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[8, 6, 4, 3, 2, 1]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Hint: Arrange this in a right way ,I will give you way</a:t>
            </a:r>
            <a:endParaRPr b="1" sz="48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679175" y="985725"/>
            <a:ext cx="1311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419450" y="783525"/>
            <a:ext cx="15146700" cy="8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Level 2:</a:t>
            </a:r>
            <a:endParaRPr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Digital board displays names and room numbers one at a time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Must click forward to find the desired name/room number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Clicking forward costs 1 second of time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Data: ["MA", "KA", "PL", "ER", "SS", ..., "GA"]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141298" y="1045807"/>
            <a:ext cx="15146700" cy="7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Level 3: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 rooms numbered 1 to 100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Locked person in a specific room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person in minimum time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one room at a time?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Rooms=[1,2,3,4….,100]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285327" y="1009846"/>
            <a:ext cx="12822900" cy="7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6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High-level programming language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Simple and easy to learn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Interpreted language, no compilation needed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Large standard library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Widely used in data science and web development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075325" y="429675"/>
            <a:ext cx="13302900" cy="10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Variables and DataTypes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 are containers for storing values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types include integers, floats, strings, booleans, and more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 typing allows variables to change data type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 names must follow certain rules (e.g. start with a letter, no spaces)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type() function to check variable data type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-771244" y="6747869"/>
            <a:ext cx="5505901" cy="322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248382" y="1167450"/>
            <a:ext cx="12822900" cy="7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Naming Conventions in Python</a:t>
            </a:r>
            <a:endParaRPr b="1" sz="6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 descriptive variable names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Separate words in variable names with underscores (snake_case)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 lowercase letters for variable names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Avoid using reserved keywords as variable names</a:t>
            </a:r>
            <a:endParaRPr b="1" sz="480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Shouldn’t start with Numbers</a:t>
            </a:r>
            <a:endParaRPr b="1" sz="4800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