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74" r:id="rId3"/>
    <p:sldId id="275" r:id="rId4"/>
    <p:sldId id="276" r:id="rId5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1" d="100"/>
          <a:sy n="51" d="100"/>
        </p:scale>
        <p:origin x="-45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3994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4025602" y="2139898"/>
            <a:ext cx="10615498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5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Introduction to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5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version  control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5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Continuous Integration</a:t>
            </a:r>
            <a:endParaRPr sz="65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 rot="219" flipH="1">
            <a:off x="2596639" y="12088215"/>
            <a:ext cx="9432000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 Initiative by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Dr Rajasekhar Reddy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HOD of computer &amp; Engineering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NBKRIST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1"/>
          <p:cNvPicPr preferRelativeResize="0"/>
          <p:nvPr/>
        </p:nvPicPr>
        <p:blipFill rotWithShape="1">
          <a:blip r:embed="rId3">
            <a:alphaModFix amt="6999"/>
          </a:blip>
          <a:srcRect/>
          <a:stretch/>
        </p:blipFill>
        <p:spPr>
          <a:xfrm>
            <a:off x="-771244" y="6747869"/>
            <a:ext cx="5505900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1"/>
          <p:cNvSpPr txBox="1"/>
          <p:nvPr/>
        </p:nvSpPr>
        <p:spPr>
          <a:xfrm>
            <a:off x="1034400" y="1128863"/>
            <a:ext cx="9162600" cy="76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to Open Source</a:t>
            </a:r>
            <a:endParaRPr sz="6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527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lang="en-US" sz="4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 source is a type of software with </a:t>
            </a:r>
            <a:r>
              <a:rPr lang="en-US" sz="47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publicly</a:t>
            </a:r>
            <a:r>
              <a:rPr lang="en-US" sz="4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available code.</a:t>
            </a:r>
            <a:endParaRPr sz="47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527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lang="en-US" sz="4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Allows developers to view and modify the code for their purposes.</a:t>
            </a:r>
            <a:endParaRPr sz="47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527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lang="en-US" sz="4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Typically </a:t>
            </a:r>
            <a:r>
              <a:rPr lang="en-US" sz="47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free to use and distribute</a:t>
            </a:r>
            <a:r>
              <a:rPr lang="en-US" sz="4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47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7000" y="1896650"/>
            <a:ext cx="7620000" cy="53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 amt="6999"/>
          </a:blip>
          <a:srcRect/>
          <a:stretch/>
        </p:blipFill>
        <p:spPr>
          <a:xfrm>
            <a:off x="-771244" y="6747869"/>
            <a:ext cx="5505900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 txBox="1"/>
          <p:nvPr/>
        </p:nvSpPr>
        <p:spPr>
          <a:xfrm>
            <a:off x="738918" y="689168"/>
            <a:ext cx="10243200" cy="10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and Github</a:t>
            </a:r>
            <a:endParaRPr sz="6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527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lang="en-US" sz="4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is a </a:t>
            </a:r>
            <a:r>
              <a:rPr lang="en-US" sz="47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r>
              <a:rPr lang="en-US" sz="4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system for tracking code changes.</a:t>
            </a:r>
            <a:endParaRPr sz="47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527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lang="en-US" sz="4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 is a </a:t>
            </a:r>
            <a:r>
              <a:rPr lang="en-US" sz="47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web-based platform for hosting and</a:t>
            </a:r>
            <a:r>
              <a:rPr lang="en-US" sz="4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collaborating on Git repositories.</a:t>
            </a:r>
            <a:endParaRPr sz="47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527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lang="en-US" sz="4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Allows multiple developers to work on the same codebase.</a:t>
            </a:r>
            <a:endParaRPr sz="47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5270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Char char="●"/>
            </a:pPr>
            <a:r>
              <a:rPr lang="en-US" sz="4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Offers features like branching, merging, and pull requests for collaboration.</a:t>
            </a:r>
            <a:endParaRPr sz="47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8830" y="2820000"/>
            <a:ext cx="7435200" cy="46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 amt="6999"/>
          </a:blip>
          <a:srcRect/>
          <a:stretch/>
        </p:blipFill>
        <p:spPr>
          <a:xfrm>
            <a:off x="-771244" y="6747869"/>
            <a:ext cx="5505900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 txBox="1"/>
          <p:nvPr/>
        </p:nvSpPr>
        <p:spPr>
          <a:xfrm>
            <a:off x="2239348" y="0"/>
            <a:ext cx="13025534" cy="900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</a:pPr>
            <a:r>
              <a:rPr lang="en-US" sz="65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Companies that uses </a:t>
            </a:r>
            <a:r>
              <a:rPr lang="en-US" sz="6500" b="1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lang="en-US" sz="6500" b="1" dirty="0" smtClea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</a:pPr>
            <a:endParaRPr lang="en-US" sz="4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lt1"/>
              </a:buClr>
              <a:buSzPts val="4700"/>
            </a:pPr>
            <a:r>
              <a:rPr lang="en-US" sz="4500" b="1" dirty="0">
                <a:solidFill>
                  <a:schemeClr val="bg1"/>
                </a:solidFill>
              </a:rPr>
              <a:t>10175 companies reportedly use </a:t>
            </a:r>
            <a:r>
              <a:rPr lang="en-US" sz="4500" b="1" dirty="0" err="1">
                <a:solidFill>
                  <a:schemeClr val="bg1"/>
                </a:solidFill>
              </a:rPr>
              <a:t>GitHub</a:t>
            </a:r>
            <a:r>
              <a:rPr lang="en-US" sz="4500" b="1" dirty="0">
                <a:solidFill>
                  <a:schemeClr val="bg1"/>
                </a:solidFill>
              </a:rPr>
              <a:t> in their tech </a:t>
            </a:r>
            <a:r>
              <a:rPr lang="en-US" sz="4500" b="1" dirty="0" smtClean="0">
                <a:solidFill>
                  <a:schemeClr val="bg1"/>
                </a:solidFill>
              </a:rPr>
              <a:t>stacks</a:t>
            </a:r>
          </a:p>
          <a:p>
            <a:pPr lvl="0">
              <a:buClr>
                <a:schemeClr val="lt1"/>
              </a:buClr>
              <a:buSzPts val="4700"/>
            </a:pPr>
            <a:endParaRPr lang="en-US" sz="45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indent="-685800">
              <a:buClr>
                <a:schemeClr val="lt1"/>
              </a:buClr>
              <a:buSzPts val="4700"/>
              <a:buFont typeface="Arial" pitchFamily="34" charset="0"/>
              <a:buChar char="•"/>
            </a:pPr>
            <a:r>
              <a:rPr lang="en-US" sz="45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Google </a:t>
            </a:r>
          </a:p>
          <a:p>
            <a:pPr marL="685800" indent="-685800">
              <a:buClr>
                <a:schemeClr val="lt1"/>
              </a:buClr>
              <a:buSzPts val="4700"/>
              <a:buFont typeface="Arial" pitchFamily="34" charset="0"/>
              <a:buChar char="•"/>
            </a:pPr>
            <a:r>
              <a:rPr lang="en-US" sz="45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Microsoft</a:t>
            </a:r>
          </a:p>
          <a:p>
            <a:pPr marL="685800" indent="-685800">
              <a:buClr>
                <a:schemeClr val="lt1"/>
              </a:buClr>
              <a:buSzPts val="4700"/>
              <a:buFont typeface="Arial" pitchFamily="34" charset="0"/>
              <a:buChar char="•"/>
            </a:pPr>
            <a:r>
              <a:rPr lang="en-US" sz="45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Amazon</a:t>
            </a:r>
          </a:p>
          <a:p>
            <a:pPr marL="685800" indent="-685800">
              <a:buClr>
                <a:schemeClr val="lt1"/>
              </a:buClr>
              <a:buSzPts val="4700"/>
              <a:buFont typeface="Arial" pitchFamily="34" charset="0"/>
              <a:buChar char="•"/>
            </a:pPr>
            <a:r>
              <a:rPr lang="en-US" sz="45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Netflix </a:t>
            </a:r>
          </a:p>
          <a:p>
            <a:pPr marL="685800" indent="-685800">
              <a:buClr>
                <a:schemeClr val="lt1"/>
              </a:buClr>
              <a:buSzPts val="4700"/>
              <a:buFont typeface="Arial" pitchFamily="34" charset="0"/>
              <a:buChar char="•"/>
            </a:pPr>
            <a:r>
              <a:rPr lang="en-US" sz="45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Meta</a:t>
            </a:r>
          </a:p>
          <a:p>
            <a:pPr lvl="0">
              <a:buClr>
                <a:schemeClr val="lt1"/>
              </a:buClr>
              <a:buSzPts val="4700"/>
            </a:pPr>
            <a:endParaRPr sz="45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639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116</Words>
  <Application>Microsoft Office PowerPoint</Application>
  <PresentationFormat>Custom</PresentationFormat>
  <Paragraphs>29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3</cp:revision>
  <dcterms:modified xsi:type="dcterms:W3CDTF">2023-03-28T06:03:13Z</dcterms:modified>
</cp:coreProperties>
</file>