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9" r:id="rId3"/>
    <p:sldId id="276" r:id="rId4"/>
    <p:sldId id="27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58DD-5303-E2D7-6E51-0F0036CC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5BB03-6F35-D1D5-7699-A6777BCA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43EE-A5A0-75CB-844A-2E939747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A005-3109-C1F9-FA88-C3DD2D99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1F2C-E432-BEDE-6834-60FEF464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6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D4CB-232D-0B21-44EF-1D520F9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D319F-0E5A-24D7-E418-42211695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EC61-2C02-B008-2D2A-0C0D1635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1409-0EE3-D7E3-FDD3-0C06D931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81C9-2306-C29E-3AFB-ED4F1DC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A7B76-36BB-8053-4CBB-443B82714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8FD3C-02F8-FAA4-996C-AC53D200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BE0D-7A5C-A671-941A-F3535EA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753C-B210-2F90-F193-AA92D51E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B93B-3EE3-2C1A-3FCE-72BA62CC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3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05AA-3B33-9A68-7FA6-816B042E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C7D1-0E40-B28A-2B34-4144053F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4F6E-2B66-5071-58A9-FCF9BA3B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EC0D-16F7-84B3-0B54-06735D62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24E3-8C5F-68E6-4A07-AF14711F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9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6382-9BF1-692D-319A-D03BC732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FF3D-FE5F-FF00-F0C5-F04EB113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F398-262D-38D9-744D-CFA876A3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B751-A58B-A5DB-CB10-803A347B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5CFD-74A6-9CFF-51C9-44817186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1A14-CA57-2B3A-8D53-0FB5F9A3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BB6D-647C-1D23-6451-8D771A93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A5BED-E493-F461-0C42-63DF3C1E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6678A-DB7B-00BD-6C48-7288BEA7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715E7-C6E9-0CDC-1973-5AB7C5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851FD-AE5B-3744-5DED-8ADBF74E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F062-A021-A609-133A-39EF641D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91D3-4532-9E6F-554B-AD37F187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3EF6-3959-9A78-E43B-4F4D8993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9C7D5-913D-9197-C77F-9F398FEBE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F2D72-0BF5-DFCD-E25F-153687DD6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05071-DE88-FD23-5E92-27288CB1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E026-6164-2220-9D26-4CB701A4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02784-3490-4A26-9F1E-9F5B721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C2AF-CA0B-B4D7-F04C-3CBB9E87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7F147-A405-E520-81DF-05B27B1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80891-EB23-2768-5E5A-1F2F1E0A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7FED5-ECE4-109A-D8EA-C933151A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E0B42-F82B-E692-FFBE-BF4E00E9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D7248-2A55-4572-57EE-E8F9E6E5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723A-A653-0017-9B28-2A4CA6E1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4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FB5B-9074-3700-354A-DEBED5BB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110E-C451-7D7D-DAB8-F8122D11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4848-3C53-3DF9-7F8A-24513648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BA925-0D14-0A00-2676-77B4E287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1D057-6CEF-4E41-2BFA-20B4DA6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F4D44-FF65-207F-7521-DFD0F93F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5B9-18B5-8E45-9D5F-764A28E3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6FD8-F218-3E24-3B5C-AD80ADD61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DDD2C-F5CE-B648-76C4-6717F53B0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7AA9-7783-706A-75B2-7D65E07F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7DB4-1AE9-6B09-CAA3-7B253D26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AF6E7-464E-D79C-DA49-B2C82345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E7071-3412-C2D9-0AC2-CB80D3A6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B481-9A3D-CEB2-E63B-1D1D70E6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DAF9-FF7E-AD59-BBA5-C73FCD8E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7170-135C-4B6F-B56E-B0211F693178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0345-A350-D9D7-16B9-8C669DE6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AFF3F-C01F-76BC-548F-BBA8F6024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8AFC-9CCA-4333-8FE2-710D8B393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7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223-D804-D39D-7B28-736C87E4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5" y="43044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  <a:ea typeface="+mn-ea"/>
                <a:cs typeface="+mn-cs"/>
              </a:rPr>
              <a:t>List</a:t>
            </a:r>
            <a:r>
              <a:rPr lang="en-IN" sz="6600" b="1" dirty="0">
                <a:latin typeface="+mn-lt"/>
              </a:rPr>
              <a:t> </a:t>
            </a:r>
            <a:r>
              <a:rPr lang="en-IN" sz="4000" b="1" dirty="0">
                <a:latin typeface="+mn-lt"/>
                <a:ea typeface="+mn-ea"/>
                <a:cs typeface="+mn-cs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62A7-41E5-F901-79C5-C3F24293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3" y="2011679"/>
            <a:ext cx="11379615" cy="2442755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ea typeface="Cambria Math" panose="02040503050406030204" pitchFamily="18" charset="0"/>
              </a:rPr>
              <a:t>The implementation classes of List </a:t>
            </a:r>
            <a:r>
              <a:rPr lang="en-US" sz="3600" dirty="0" smtClean="0">
                <a:ea typeface="Cambria Math" panose="02040503050406030204" pitchFamily="18" charset="0"/>
              </a:rPr>
              <a:t>interface are</a:t>
            </a:r>
            <a:r>
              <a:rPr lang="en-US" sz="3600" dirty="0">
                <a:ea typeface="Cambria Math" panose="02040503050406030204" pitchFamily="18" charset="0"/>
              </a:rPr>
              <a:t> </a:t>
            </a:r>
            <a:r>
              <a:rPr lang="en-US" sz="3600" dirty="0" smtClean="0">
                <a:ea typeface="Cambria Math" panose="02040503050406030204" pitchFamily="18" charset="0"/>
              </a:rPr>
              <a:t>Arraylist</a:t>
            </a:r>
            <a:r>
              <a:rPr lang="en-US" sz="3600" dirty="0">
                <a:ea typeface="Cambria Math" panose="02040503050406030204" pitchFamily="18" charset="0"/>
              </a:rPr>
              <a:t>, LinkedList, Stack and </a:t>
            </a:r>
            <a:r>
              <a:rPr lang="en-US" sz="3600" dirty="0" smtClean="0">
                <a:ea typeface="Cambria Math" panose="02040503050406030204" pitchFamily="18" charset="0"/>
              </a:rPr>
              <a:t>Vector. </a:t>
            </a:r>
          </a:p>
          <a:p>
            <a:pPr algn="just"/>
            <a:r>
              <a:rPr lang="en-US" sz="3600" dirty="0" smtClean="0">
                <a:ea typeface="Cambria Math" panose="02040503050406030204" pitchFamily="18" charset="0"/>
              </a:rPr>
              <a:t>The Arraylist </a:t>
            </a:r>
            <a:r>
              <a:rPr lang="en-US" sz="3600" dirty="0">
                <a:ea typeface="Cambria Math" panose="02040503050406030204" pitchFamily="18" charset="0"/>
              </a:rPr>
              <a:t>and LinkedList are widely used in Java </a:t>
            </a:r>
            <a:r>
              <a:rPr lang="en-US" sz="3600" dirty="0" smtClean="0">
                <a:ea typeface="Cambria Math" panose="02040503050406030204" pitchFamily="18" charset="0"/>
              </a:rPr>
              <a:t>programming. </a:t>
            </a:r>
            <a:endParaRPr lang="en-IN" sz="36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195943"/>
            <a:ext cx="10317479" cy="6426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/>
              <a:t>ArrayList</a:t>
            </a:r>
            <a:endParaRPr lang="en-IN" b="1" dirty="0"/>
          </a:p>
          <a:p>
            <a:pPr marL="0" indent="0">
              <a:buNone/>
            </a:pPr>
            <a:r>
              <a:rPr lang="en-US" sz="2400" b="1" dirty="0" smtClean="0"/>
              <a:t>- Java</a:t>
            </a:r>
            <a:r>
              <a:rPr lang="en-US" sz="2400" b="1" dirty="0"/>
              <a:t> ArrayList class uses a dynamic </a:t>
            </a:r>
            <a:r>
              <a:rPr lang="en-US" sz="2400" b="1" dirty="0" smtClean="0"/>
              <a:t>Arrays</a:t>
            </a:r>
            <a:r>
              <a:rPr lang="en-US" sz="2400" b="1" dirty="0"/>
              <a:t> for storing the elements</a:t>
            </a:r>
            <a:r>
              <a:rPr lang="en-US" dirty="0" smtClean="0"/>
              <a:t>.</a:t>
            </a:r>
            <a:endParaRPr lang="en-IN" sz="2400" b="1" dirty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Constructors </a:t>
            </a:r>
            <a:endParaRPr lang="en-IN" b="1" dirty="0"/>
          </a:p>
          <a:p>
            <a:r>
              <a:rPr lang="en-IN" sz="2400" dirty="0"/>
              <a:t>ArrayList&lt;Integer&gt; l1=new ArrayList&lt;&gt;(); Default </a:t>
            </a:r>
            <a:r>
              <a:rPr lang="en-IN" sz="2400" dirty="0" smtClean="0"/>
              <a:t>Ctr</a:t>
            </a:r>
            <a:endParaRPr lang="en-IN" sz="2400" dirty="0"/>
          </a:p>
          <a:p>
            <a:r>
              <a:rPr lang="en-IN" sz="2400" dirty="0"/>
              <a:t>ArrayList&lt;Integer&gt; l1=new ArrayList&lt;&gt;(int size); Par. </a:t>
            </a:r>
            <a:r>
              <a:rPr lang="en-IN" sz="2400" dirty="0" smtClean="0"/>
              <a:t>Ctr</a:t>
            </a:r>
            <a:endParaRPr lang="en-IN" sz="2400" b="1" dirty="0" smtClean="0"/>
          </a:p>
          <a:p>
            <a:pPr marL="0" indent="0">
              <a:buNone/>
            </a:pPr>
            <a:r>
              <a:rPr lang="en-IN" b="1" dirty="0"/>
              <a:t>Methods</a:t>
            </a:r>
            <a:endParaRPr lang="en-IN" b="1" dirty="0"/>
          </a:p>
          <a:p>
            <a:r>
              <a:rPr lang="en-IN" sz="2400" dirty="0"/>
              <a:t>Object get(</a:t>
            </a:r>
            <a:r>
              <a:rPr lang="en-IN" sz="2400" dirty="0" err="1"/>
              <a:t>int</a:t>
            </a:r>
            <a:r>
              <a:rPr lang="en-IN" sz="2400" dirty="0"/>
              <a:t> index</a:t>
            </a:r>
            <a:r>
              <a:rPr lang="en-IN" sz="2400" dirty="0" smtClean="0"/>
              <a:t>)</a:t>
            </a:r>
            <a:endParaRPr lang="en-IN" sz="2400" dirty="0"/>
          </a:p>
          <a:p>
            <a:r>
              <a:rPr lang="en-IN" sz="2400" dirty="0"/>
              <a:t>Object set(</a:t>
            </a:r>
            <a:r>
              <a:rPr lang="en-IN" sz="2400" dirty="0" err="1"/>
              <a:t>int</a:t>
            </a:r>
            <a:r>
              <a:rPr lang="en-IN" sz="2400" dirty="0"/>
              <a:t> index, Object element</a:t>
            </a:r>
            <a:r>
              <a:rPr lang="en-IN" sz="2400" dirty="0" smtClean="0"/>
              <a:t>)</a:t>
            </a:r>
            <a:endParaRPr lang="en-IN" sz="2400" dirty="0"/>
          </a:p>
          <a:p>
            <a:r>
              <a:rPr lang="en-IN" sz="2400" dirty="0"/>
              <a:t>void add(</a:t>
            </a:r>
            <a:r>
              <a:rPr lang="en-IN" sz="2400" dirty="0" err="1"/>
              <a:t>int</a:t>
            </a:r>
            <a:r>
              <a:rPr lang="en-IN" sz="2400" dirty="0"/>
              <a:t> index, Object element</a:t>
            </a:r>
            <a:r>
              <a:rPr lang="en-IN" sz="2400" dirty="0" smtClean="0"/>
              <a:t>)</a:t>
            </a:r>
            <a:endParaRPr lang="en-IN" sz="2400" dirty="0"/>
          </a:p>
          <a:p>
            <a:r>
              <a:rPr lang="en-IN" sz="2400" dirty="0"/>
              <a:t>Object remove(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smtClean="0"/>
              <a:t>index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29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B352B09F-BED7-B002-665F-38197FC10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623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latin typeface="+mn-lt"/>
                <a:ea typeface="+mn-ea"/>
                <a:cs typeface="+mn-cs"/>
              </a:rPr>
              <a:t>LinkedList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0798126-ADAB-F2D0-FED6-9F778376E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766" y="1058091"/>
            <a:ext cx="11377748" cy="5499463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sz="3200" dirty="0" smtClean="0"/>
              <a:t>Java </a:t>
            </a:r>
            <a:r>
              <a:rPr lang="en-US" sz="3200" dirty="0"/>
              <a:t>LinkedList class uses a doubly linked list to store the elements</a:t>
            </a:r>
            <a:r>
              <a:rPr lang="en-US" sz="3200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altLang="en-US" sz="2800" b="1" dirty="0" smtClean="0"/>
          </a:p>
          <a:p>
            <a:pPr marL="457200" lvl="1" indent="0">
              <a:buNone/>
            </a:pPr>
            <a:r>
              <a:rPr lang="en-US" altLang="en-US" sz="2800" b="1" dirty="0" smtClean="0"/>
              <a:t>Constructor</a:t>
            </a:r>
            <a:endParaRPr lang="en-US" altLang="en-US" sz="2800" b="1" dirty="0"/>
          </a:p>
          <a:p>
            <a:pPr marL="457200" lvl="1" indent="0">
              <a:buNone/>
            </a:pPr>
            <a:r>
              <a:rPr lang="en-US" altLang="en-US" dirty="0"/>
              <a:t>LinkedList l1=</a:t>
            </a:r>
            <a:r>
              <a:rPr lang="en-US" altLang="en-US" b="1" dirty="0"/>
              <a:t>new </a:t>
            </a:r>
            <a:r>
              <a:rPr lang="en-US" altLang="en-US" dirty="0"/>
              <a:t>LinkedList</a:t>
            </a:r>
            <a:r>
              <a:rPr lang="en-US" altLang="en-US" dirty="0" smtClean="0"/>
              <a:t>()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sz="2800" b="1" dirty="0"/>
              <a:t>Methods</a:t>
            </a:r>
          </a:p>
          <a:p>
            <a:pPr marL="457200" lvl="1" indent="0">
              <a:buNone/>
            </a:pPr>
            <a:r>
              <a:rPr lang="en-US" altLang="en-US" dirty="0"/>
              <a:t>void addFirst(Object o), </a:t>
            </a:r>
          </a:p>
          <a:p>
            <a:pPr marL="457200" lvl="1" indent="0">
              <a:buNone/>
            </a:pPr>
            <a:r>
              <a:rPr lang="en-US" altLang="en-US" dirty="0"/>
              <a:t>void addLast(Object o), </a:t>
            </a:r>
          </a:p>
          <a:p>
            <a:pPr marL="457200" lvl="1" indent="0">
              <a:buNone/>
            </a:pPr>
            <a:r>
              <a:rPr lang="en-US" altLang="en-US" dirty="0"/>
              <a:t>Object getFirst(), </a:t>
            </a:r>
          </a:p>
          <a:p>
            <a:pPr marL="457200" lvl="1" indent="0">
              <a:buNone/>
            </a:pPr>
            <a:r>
              <a:rPr lang="en-US" altLang="en-US" dirty="0"/>
              <a:t>Object getLast(),</a:t>
            </a:r>
          </a:p>
          <a:p>
            <a:pPr marL="457200" lvl="1" indent="0">
              <a:buNone/>
            </a:pPr>
            <a:r>
              <a:rPr lang="en-US" altLang="en-US" dirty="0"/>
              <a:t>Object removeFirst(), </a:t>
            </a:r>
          </a:p>
          <a:p>
            <a:pPr marL="457200" lvl="1" indent="0">
              <a:buNone/>
            </a:pPr>
            <a:r>
              <a:rPr lang="en-US" altLang="en-US" dirty="0"/>
              <a:t>Object removeLast(),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D733-AC9B-E082-C519-8FCF5D58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074"/>
            <a:ext cx="10515600" cy="5745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333333"/>
                </a:solidFill>
              </a:rPr>
              <a:t>Vector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Vector uses a dynamic array to store the data elements. </a:t>
            </a:r>
            <a:endParaRPr lang="en-US" dirty="0" smtClean="0">
              <a:solidFill>
                <a:srgbClr val="333333"/>
              </a:solidFill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</a:rPr>
              <a:t>It </a:t>
            </a:r>
            <a:r>
              <a:rPr lang="en-US" dirty="0">
                <a:solidFill>
                  <a:srgbClr val="333333"/>
                </a:solidFill>
              </a:rPr>
              <a:t>is similar to </a:t>
            </a:r>
            <a:r>
              <a:rPr lang="en-US" dirty="0" smtClean="0">
                <a:solidFill>
                  <a:srgbClr val="333333"/>
                </a:solidFill>
              </a:rPr>
              <a:t>Arraylist , but vector is </a:t>
            </a:r>
            <a:r>
              <a:rPr lang="en-IN" dirty="0" smtClean="0">
                <a:solidFill>
                  <a:srgbClr val="333333"/>
                </a:solidFill>
              </a:rPr>
              <a:t>Synchronized.</a:t>
            </a:r>
          </a:p>
          <a:p>
            <a:pPr algn="just"/>
            <a:endParaRPr lang="en-US" dirty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333333"/>
                </a:solidFill>
              </a:rPr>
              <a:t>Constructors</a:t>
            </a:r>
          </a:p>
          <a:p>
            <a:pPr algn="just"/>
            <a:r>
              <a:rPr lang="en-IN" b="1" dirty="0"/>
              <a:t> </a:t>
            </a:r>
            <a:r>
              <a:rPr lang="en-IN" sz="2400" dirty="0"/>
              <a:t>Vector</a:t>
            </a:r>
            <a:r>
              <a:rPr lang="en-IN" sz="2400" dirty="0" smtClean="0"/>
              <a:t>():default ctr</a:t>
            </a:r>
          </a:p>
          <a:p>
            <a:pPr algn="just"/>
            <a:r>
              <a:rPr lang="en-IN" sz="2400" dirty="0"/>
              <a:t> </a:t>
            </a:r>
            <a:r>
              <a:rPr lang="en-IN" sz="2400" dirty="0" smtClean="0"/>
              <a:t>Vector(int size): par. Ctr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333333"/>
                </a:solidFill>
              </a:rPr>
              <a:t>Methods</a:t>
            </a:r>
          </a:p>
          <a:p>
            <a:pPr algn="just"/>
            <a:r>
              <a:rPr lang="en-US" sz="2400" dirty="0"/>
              <a:t>a</a:t>
            </a:r>
            <a:r>
              <a:rPr lang="en-US" sz="2400" dirty="0"/>
              <a:t>dd(E e) – </a:t>
            </a:r>
            <a:r>
              <a:rPr lang="en-US" sz="2400" dirty="0" smtClean="0"/>
              <a:t>add element</a:t>
            </a:r>
            <a:endParaRPr lang="en-US" sz="2400" dirty="0"/>
          </a:p>
          <a:p>
            <a:pPr algn="just"/>
            <a:r>
              <a:rPr lang="en-US" sz="2400" dirty="0"/>
              <a:t>add(</a:t>
            </a:r>
            <a:r>
              <a:rPr lang="en-US" sz="2400" dirty="0" err="1"/>
              <a:t>int</a:t>
            </a:r>
            <a:r>
              <a:rPr lang="en-US" sz="2400" dirty="0"/>
              <a:t> index</a:t>
            </a:r>
            <a:r>
              <a:rPr lang="en-US" sz="2400" dirty="0" smtClean="0"/>
              <a:t>,  E </a:t>
            </a:r>
            <a:r>
              <a:rPr lang="en-US" sz="2400" dirty="0"/>
              <a:t>element</a:t>
            </a:r>
            <a:r>
              <a:rPr lang="en-US" sz="2400" dirty="0" smtClean="0"/>
              <a:t>) – add element at index</a:t>
            </a:r>
          </a:p>
          <a:p>
            <a:pPr algn="just"/>
            <a:r>
              <a:rPr lang="en-US" sz="2400" dirty="0" smtClean="0"/>
              <a:t>Remove(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smtClean="0"/>
              <a:t>index) – remove at index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753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70539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+mn-lt"/>
                <a:ea typeface="+mn-ea"/>
                <a:cs typeface="+mn-cs"/>
              </a:rPr>
              <a:t>Stack</a:t>
            </a:r>
            <a:endParaRPr lang="en-IN" b="1" dirty="0">
              <a:solidFill>
                <a:srgbClr val="3333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280159"/>
            <a:ext cx="11066417" cy="5159829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stack is the subclass of Vector. </a:t>
            </a:r>
            <a:endParaRPr lang="en-US" dirty="0" smtClean="0">
              <a:solidFill>
                <a:srgbClr val="333333"/>
              </a:solidFill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</a:rPr>
              <a:t>It </a:t>
            </a:r>
            <a:r>
              <a:rPr lang="en-US" dirty="0">
                <a:solidFill>
                  <a:srgbClr val="333333"/>
                </a:solidFill>
              </a:rPr>
              <a:t>implements the last-in-first-out data </a:t>
            </a:r>
            <a:r>
              <a:rPr lang="en-US" dirty="0" smtClean="0">
                <a:solidFill>
                  <a:srgbClr val="333333"/>
                </a:solidFill>
              </a:rPr>
              <a:t>structure.</a:t>
            </a:r>
          </a:p>
          <a:p>
            <a:pPr algn="just"/>
            <a:r>
              <a:rPr lang="en-US" dirty="0" smtClean="0">
                <a:solidFill>
                  <a:srgbClr val="333333"/>
                </a:solidFill>
              </a:rPr>
              <a:t>The </a:t>
            </a:r>
            <a:r>
              <a:rPr lang="en-US" dirty="0">
                <a:solidFill>
                  <a:srgbClr val="333333"/>
                </a:solidFill>
              </a:rPr>
              <a:t>stack contains all of the methods of Vector </a:t>
            </a:r>
            <a:r>
              <a:rPr lang="en-US" dirty="0" smtClean="0">
                <a:solidFill>
                  <a:srgbClr val="333333"/>
                </a:solidFill>
              </a:rPr>
              <a:t>class.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333333"/>
                </a:solidFill>
              </a:rPr>
              <a:t>Constructor</a:t>
            </a:r>
          </a:p>
          <a:p>
            <a:pPr algn="just"/>
            <a:r>
              <a:rPr lang="en-IN" i="1" dirty="0"/>
              <a:t>Stack&lt;E&gt; stack = new Stack&lt;E&gt;();</a:t>
            </a:r>
            <a:endParaRPr lang="en-US" b="1" dirty="0" smtClean="0">
              <a:solidFill>
                <a:srgbClr val="333333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333333"/>
                </a:solidFill>
              </a:rPr>
              <a:t>Methods </a:t>
            </a:r>
            <a:endParaRPr lang="en-US" b="1" dirty="0">
              <a:solidFill>
                <a:srgbClr val="333333"/>
              </a:solidFill>
            </a:endParaRPr>
          </a:p>
          <a:p>
            <a:pPr algn="just"/>
            <a:r>
              <a:rPr lang="en-US" smtClean="0">
                <a:solidFill>
                  <a:srgbClr val="333333"/>
                </a:solidFill>
              </a:rPr>
              <a:t>boolean pop(),</a:t>
            </a:r>
            <a:endParaRPr lang="en-US" dirty="0" smtClean="0">
              <a:solidFill>
                <a:srgbClr val="333333"/>
              </a:solidFill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</a:rPr>
              <a:t>boolean </a:t>
            </a:r>
            <a:r>
              <a:rPr lang="en-US" dirty="0">
                <a:solidFill>
                  <a:srgbClr val="333333"/>
                </a:solidFill>
              </a:rPr>
              <a:t>peek(), </a:t>
            </a:r>
            <a:endParaRPr lang="en-US" dirty="0" smtClean="0">
              <a:solidFill>
                <a:srgbClr val="333333"/>
              </a:solidFill>
            </a:endParaRPr>
          </a:p>
          <a:p>
            <a:pPr algn="just"/>
            <a:r>
              <a:rPr lang="en-US" dirty="0" smtClean="0">
                <a:solidFill>
                  <a:srgbClr val="333333"/>
                </a:solidFill>
              </a:rPr>
              <a:t>boolean </a:t>
            </a:r>
            <a:r>
              <a:rPr lang="en-US" dirty="0">
                <a:solidFill>
                  <a:srgbClr val="333333"/>
                </a:solidFill>
              </a:rPr>
              <a:t>push(object o</a:t>
            </a:r>
            <a:r>
              <a:rPr lang="en-US" dirty="0" smtClean="0">
                <a:solidFill>
                  <a:srgbClr val="333333"/>
                </a:solidFill>
              </a:rPr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51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122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List Interface</vt:lpstr>
      <vt:lpstr>PowerPoint Presentation</vt:lpstr>
      <vt:lpstr>LinkedList</vt:lpstr>
      <vt:lpstr>PowerPoint Presentation</vt:lpstr>
      <vt:lpstr>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</dc:title>
  <dc:creator>Komal Ghorpade</dc:creator>
  <cp:lastModifiedBy>Shree</cp:lastModifiedBy>
  <cp:revision>44</cp:revision>
  <dcterms:created xsi:type="dcterms:W3CDTF">2022-11-26T16:45:26Z</dcterms:created>
  <dcterms:modified xsi:type="dcterms:W3CDTF">2022-11-27T15:14:32Z</dcterms:modified>
</cp:coreProperties>
</file>