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0218" y="-9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8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52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13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0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26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4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33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7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2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3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2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lationship"/>
          <p:cNvSpPr/>
          <p:nvPr/>
        </p:nvSpPr>
        <p:spPr>
          <a:xfrm>
            <a:off x="3918958" y="4013754"/>
            <a:ext cx="302160" cy="193036"/>
          </a:xfrm>
          <a:custGeom>
            <a:avLst/>
            <a:gdLst>
              <a:gd name="connsiteX0" fmla="*/ 0 w 1394660"/>
              <a:gd name="connsiteY0" fmla="*/ 506624 h 1013248"/>
              <a:gd name="connsiteX1" fmla="*/ 697330 w 1394660"/>
              <a:gd name="connsiteY1" fmla="*/ 0 h 1013248"/>
              <a:gd name="connsiteX2" fmla="*/ 1394660 w 1394660"/>
              <a:gd name="connsiteY2" fmla="*/ 506624 h 1013248"/>
              <a:gd name="connsiteX3" fmla="*/ 697330 w 1394660"/>
              <a:gd name="connsiteY3" fmla="*/ 1013248 h 1013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660" h="1013248" stroke="0">
                <a:moveTo>
                  <a:pt x="0" y="506624"/>
                </a:moveTo>
                <a:lnTo>
                  <a:pt x="697330" y="0"/>
                </a:lnTo>
                <a:lnTo>
                  <a:pt x="1394660" y="506624"/>
                </a:lnTo>
                <a:lnTo>
                  <a:pt x="697330" y="1013248"/>
                </a:lnTo>
                <a:lnTo>
                  <a:pt x="0" y="506624"/>
                </a:lnTo>
                <a:close/>
              </a:path>
              <a:path w="1394660" h="1013248" fill="none">
                <a:moveTo>
                  <a:pt x="0" y="506624"/>
                </a:moveTo>
                <a:lnTo>
                  <a:pt x="697330" y="0"/>
                </a:lnTo>
                <a:lnTo>
                  <a:pt x="1394660" y="506624"/>
                </a:lnTo>
                <a:lnTo>
                  <a:pt x="697330" y="1013248"/>
                </a:lnTo>
                <a:lnTo>
                  <a:pt x="0" y="506624"/>
                </a:ln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Can be Customer</a:t>
            </a:r>
            <a:endParaRPr lang="en-IN" altLang="zh-CN" sz="198" dirty="0">
              <a:solidFill>
                <a:srgbClr val="30303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en-IN" altLang="zh-CN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Can Manage</a:t>
            </a:r>
            <a:endParaRPr lang="zh-CN" altLang="en-US" sz="198" dirty="0">
              <a:solidFill>
                <a:srgbClr val="30303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1" name="Entity"/>
          <p:cNvSpPr/>
          <p:nvPr/>
        </p:nvSpPr>
        <p:spPr>
          <a:xfrm>
            <a:off x="3974858" y="3797520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  <a:path w="912000" h="532000" fill="none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User</a:t>
            </a:r>
          </a:p>
        </p:txBody>
      </p:sp>
      <p:sp>
        <p:nvSpPr>
          <p:cNvPr id="113" name="Attribute"/>
          <p:cNvSpPr/>
          <p:nvPr/>
        </p:nvSpPr>
        <p:spPr>
          <a:xfrm>
            <a:off x="4262672" y="3440484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Email</a:t>
            </a:r>
          </a:p>
        </p:txBody>
      </p:sp>
      <p:sp>
        <p:nvSpPr>
          <p:cNvPr id="114" name="Attribute"/>
          <p:cNvSpPr/>
          <p:nvPr/>
        </p:nvSpPr>
        <p:spPr>
          <a:xfrm>
            <a:off x="4094066" y="3341417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Password</a:t>
            </a:r>
          </a:p>
        </p:txBody>
      </p:sp>
      <p:sp>
        <p:nvSpPr>
          <p:cNvPr id="115" name="ConnectLine"/>
          <p:cNvSpPr/>
          <p:nvPr/>
        </p:nvSpPr>
        <p:spPr>
          <a:xfrm>
            <a:off x="4073833" y="3663904"/>
            <a:ext cx="308471" cy="133615"/>
          </a:xfrm>
          <a:custGeom>
            <a:avLst/>
            <a:gdLst/>
            <a:ahLst/>
            <a:cxnLst/>
            <a:rect l="l" t="t" r="r" b="b"/>
            <a:pathLst>
              <a:path w="1421200" h="615600" fill="none">
                <a:moveTo>
                  <a:pt x="0" y="615600"/>
                </a:moveTo>
                <a:lnTo>
                  <a:pt x="1421200" y="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116" name="ConnectLine"/>
          <p:cNvSpPr/>
          <p:nvPr/>
        </p:nvSpPr>
        <p:spPr>
          <a:xfrm>
            <a:off x="4073831" y="3528970"/>
            <a:ext cx="197947" cy="268549"/>
          </a:xfrm>
          <a:custGeom>
            <a:avLst/>
            <a:gdLst/>
            <a:ahLst/>
            <a:cxnLst/>
            <a:rect l="l" t="t" r="r" b="b"/>
            <a:pathLst>
              <a:path w="707408" h="1078300" fill="none">
                <a:moveTo>
                  <a:pt x="0" y="1078300"/>
                </a:moveTo>
                <a:lnTo>
                  <a:pt x="707408" y="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117" name="Attribute"/>
          <p:cNvSpPr/>
          <p:nvPr/>
        </p:nvSpPr>
        <p:spPr>
          <a:xfrm>
            <a:off x="3866630" y="3318057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First Name</a:t>
            </a:r>
          </a:p>
        </p:txBody>
      </p:sp>
      <p:sp>
        <p:nvSpPr>
          <p:cNvPr id="120" name="ConnectLine"/>
          <p:cNvSpPr/>
          <p:nvPr/>
        </p:nvSpPr>
        <p:spPr>
          <a:xfrm flipH="1">
            <a:off x="4073834" y="3450149"/>
            <a:ext cx="80004" cy="347368"/>
          </a:xfrm>
          <a:custGeom>
            <a:avLst/>
            <a:gdLst/>
            <a:ahLst/>
            <a:cxnLst/>
            <a:rect l="l" t="t" r="r" b="b"/>
            <a:pathLst>
              <a:path w="570000" h="1021437" fill="none">
                <a:moveTo>
                  <a:pt x="570000" y="1021437"/>
                </a:moveTo>
                <a:lnTo>
                  <a:pt x="0" y="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125" name="ConnectLine"/>
          <p:cNvSpPr/>
          <p:nvPr/>
        </p:nvSpPr>
        <p:spPr>
          <a:xfrm>
            <a:off x="3955894" y="3429000"/>
            <a:ext cx="117941" cy="368521"/>
          </a:xfrm>
          <a:custGeom>
            <a:avLst/>
            <a:gdLst/>
            <a:ahLst/>
            <a:cxnLst/>
            <a:rect l="l" t="t" r="r" b="b"/>
            <a:pathLst>
              <a:path w="1276800" h="1173437" fill="none">
                <a:moveTo>
                  <a:pt x="1276800" y="1173437"/>
                </a:moveTo>
                <a:lnTo>
                  <a:pt x="0" y="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130" name="Entity"/>
          <p:cNvSpPr/>
          <p:nvPr/>
        </p:nvSpPr>
        <p:spPr>
          <a:xfrm>
            <a:off x="4773507" y="4017654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  <a:path w="912000" h="532000" fill="none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Cart</a:t>
            </a:r>
          </a:p>
        </p:txBody>
      </p:sp>
      <p:sp>
        <p:nvSpPr>
          <p:cNvPr id="131" name="ConnectLine"/>
          <p:cNvSpPr/>
          <p:nvPr/>
        </p:nvSpPr>
        <p:spPr>
          <a:xfrm>
            <a:off x="4221118" y="4062612"/>
            <a:ext cx="552386" cy="47073"/>
          </a:xfrm>
          <a:custGeom>
            <a:avLst/>
            <a:gdLst/>
            <a:ahLst/>
            <a:cxnLst/>
            <a:rect l="l" t="t" r="r" b="b"/>
            <a:pathLst>
              <a:path w="1092739" h="1401844" fill="none">
                <a:moveTo>
                  <a:pt x="1092739" y="0"/>
                </a:moveTo>
                <a:lnTo>
                  <a:pt x="0" y="1401844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133" name="Key Attribute"/>
          <p:cNvSpPr/>
          <p:nvPr/>
        </p:nvSpPr>
        <p:spPr>
          <a:xfrm>
            <a:off x="4362509" y="3570578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u="sng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C id</a:t>
            </a:r>
          </a:p>
        </p:txBody>
      </p:sp>
      <p:sp>
        <p:nvSpPr>
          <p:cNvPr id="134" name="Attribute"/>
          <p:cNvSpPr/>
          <p:nvPr/>
        </p:nvSpPr>
        <p:spPr>
          <a:xfrm>
            <a:off x="4622985" y="4281623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Quantity</a:t>
            </a:r>
          </a:p>
        </p:txBody>
      </p:sp>
      <p:sp>
        <p:nvSpPr>
          <p:cNvPr id="136" name="Key Attribute"/>
          <p:cNvSpPr/>
          <p:nvPr/>
        </p:nvSpPr>
        <p:spPr>
          <a:xfrm>
            <a:off x="4835496" y="4272060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Product id</a:t>
            </a:r>
          </a:p>
        </p:txBody>
      </p:sp>
      <p:sp>
        <p:nvSpPr>
          <p:cNvPr id="140" name="Attribute"/>
          <p:cNvSpPr/>
          <p:nvPr/>
        </p:nvSpPr>
        <p:spPr>
          <a:xfrm>
            <a:off x="4477000" y="4198689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u="sng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C Id</a:t>
            </a:r>
          </a:p>
        </p:txBody>
      </p:sp>
      <p:sp>
        <p:nvSpPr>
          <p:cNvPr id="172" name="Entity"/>
          <p:cNvSpPr/>
          <p:nvPr/>
        </p:nvSpPr>
        <p:spPr>
          <a:xfrm>
            <a:off x="5424867" y="3873978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  <a:path w="912000" h="532000" fill="none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Products</a:t>
            </a:r>
          </a:p>
        </p:txBody>
      </p:sp>
      <p:sp>
        <p:nvSpPr>
          <p:cNvPr id="186" name="Attribute"/>
          <p:cNvSpPr/>
          <p:nvPr/>
        </p:nvSpPr>
        <p:spPr>
          <a:xfrm>
            <a:off x="5860769" y="3628353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P_availability</a:t>
            </a:r>
          </a:p>
        </p:txBody>
      </p:sp>
      <p:sp>
        <p:nvSpPr>
          <p:cNvPr id="187" name="Attribute"/>
          <p:cNvSpPr/>
          <p:nvPr/>
        </p:nvSpPr>
        <p:spPr>
          <a:xfrm>
            <a:off x="5954795" y="3766259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P_price</a:t>
            </a:r>
          </a:p>
        </p:txBody>
      </p:sp>
      <p:sp>
        <p:nvSpPr>
          <p:cNvPr id="188" name="Attribute"/>
          <p:cNvSpPr/>
          <p:nvPr/>
        </p:nvSpPr>
        <p:spPr>
          <a:xfrm>
            <a:off x="5954795" y="3894225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P_category</a:t>
            </a:r>
          </a:p>
        </p:txBody>
      </p:sp>
      <p:sp>
        <p:nvSpPr>
          <p:cNvPr id="189" name="Attribute"/>
          <p:cNvSpPr/>
          <p:nvPr/>
        </p:nvSpPr>
        <p:spPr>
          <a:xfrm>
            <a:off x="5954795" y="4022193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P_name</a:t>
            </a:r>
          </a:p>
        </p:txBody>
      </p:sp>
      <p:sp>
        <p:nvSpPr>
          <p:cNvPr id="191" name="Key Attribute"/>
          <p:cNvSpPr/>
          <p:nvPr/>
        </p:nvSpPr>
        <p:spPr>
          <a:xfrm>
            <a:off x="5893359" y="4163475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u="sng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Product id</a:t>
            </a:r>
          </a:p>
        </p:txBody>
      </p:sp>
      <p:sp>
        <p:nvSpPr>
          <p:cNvPr id="192" name="Relationship"/>
          <p:cNvSpPr/>
          <p:nvPr/>
        </p:nvSpPr>
        <p:spPr>
          <a:xfrm>
            <a:off x="5621578" y="3686086"/>
            <a:ext cx="239189" cy="237871"/>
          </a:xfrm>
          <a:custGeom>
            <a:avLst/>
            <a:gdLst/>
            <a:ahLst/>
            <a:cxnLst/>
            <a:rect l="l" t="t" r="r" b="b"/>
            <a:pathLst>
              <a:path w="1102000" h="1095926" fill="none">
                <a:moveTo>
                  <a:pt x="0" y="1095926"/>
                </a:moveTo>
                <a:lnTo>
                  <a:pt x="1102000" y="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193" name="Relationship"/>
          <p:cNvSpPr/>
          <p:nvPr/>
        </p:nvSpPr>
        <p:spPr>
          <a:xfrm>
            <a:off x="5621578" y="3823995"/>
            <a:ext cx="333215" cy="99965"/>
          </a:xfrm>
          <a:custGeom>
            <a:avLst/>
            <a:gdLst/>
            <a:ahLst/>
            <a:cxnLst/>
            <a:rect l="l" t="t" r="r" b="b"/>
            <a:pathLst>
              <a:path w="1535200" h="460563" fill="none">
                <a:moveTo>
                  <a:pt x="0" y="460563"/>
                </a:moveTo>
                <a:lnTo>
                  <a:pt x="1535200" y="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194" name="Relationship"/>
          <p:cNvSpPr/>
          <p:nvPr/>
        </p:nvSpPr>
        <p:spPr>
          <a:xfrm>
            <a:off x="5621578" y="3923959"/>
            <a:ext cx="333215" cy="28002"/>
          </a:xfrm>
          <a:custGeom>
            <a:avLst/>
            <a:gdLst/>
            <a:ahLst/>
            <a:cxnLst/>
            <a:rect l="l" t="t" r="r" b="b"/>
            <a:pathLst>
              <a:path w="1535200" h="129010" fill="none">
                <a:moveTo>
                  <a:pt x="0" y="0"/>
                </a:moveTo>
                <a:lnTo>
                  <a:pt x="1535200" y="12901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195" name="Relationship"/>
          <p:cNvSpPr/>
          <p:nvPr/>
        </p:nvSpPr>
        <p:spPr>
          <a:xfrm>
            <a:off x="5621578" y="3923960"/>
            <a:ext cx="333215" cy="155969"/>
          </a:xfrm>
          <a:custGeom>
            <a:avLst/>
            <a:gdLst/>
            <a:ahLst/>
            <a:cxnLst/>
            <a:rect l="l" t="t" r="r" b="b"/>
            <a:pathLst>
              <a:path w="1535200" h="718584" fill="none">
                <a:moveTo>
                  <a:pt x="0" y="0"/>
                </a:moveTo>
                <a:lnTo>
                  <a:pt x="1535200" y="718584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196" name="Relationship"/>
          <p:cNvSpPr/>
          <p:nvPr/>
        </p:nvSpPr>
        <p:spPr>
          <a:xfrm>
            <a:off x="5621578" y="3923958"/>
            <a:ext cx="355440" cy="237559"/>
          </a:xfrm>
          <a:custGeom>
            <a:avLst/>
            <a:gdLst/>
            <a:ahLst/>
            <a:cxnLst/>
            <a:rect l="l" t="t" r="r" b="b"/>
            <a:pathLst>
              <a:path w="1223600" h="1083384" fill="none">
                <a:moveTo>
                  <a:pt x="0" y="0"/>
                </a:moveTo>
                <a:lnTo>
                  <a:pt x="1223600" y="1083384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199" name="Freeform: Shape 198"/>
          <p:cNvSpPr/>
          <p:nvPr/>
        </p:nvSpPr>
        <p:spPr>
          <a:xfrm>
            <a:off x="3607503" y="4025852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lnTo>
                  <a:pt x="456000" y="0"/>
                </a:lnTo>
                <a:lnTo>
                  <a:pt x="912000" y="266000"/>
                </a:lnTo>
                <a:lnTo>
                  <a:pt x="456000" y="532000"/>
                </a:lnTo>
                <a:lnTo>
                  <a:pt x="0" y="266000"/>
                </a:lnTo>
                <a:close/>
              </a:path>
              <a:path w="912000" h="532000" fill="none">
                <a:moveTo>
                  <a:pt x="0" y="266000"/>
                </a:moveTo>
                <a:lnTo>
                  <a:pt x="456000" y="0"/>
                </a:lnTo>
                <a:lnTo>
                  <a:pt x="912000" y="266000"/>
                </a:lnTo>
                <a:lnTo>
                  <a:pt x="456000" y="532000"/>
                </a:lnTo>
                <a:lnTo>
                  <a:pt x="0" y="266000"/>
                </a:ln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Has </a:t>
            </a:r>
          </a:p>
        </p:txBody>
      </p:sp>
      <p:sp>
        <p:nvSpPr>
          <p:cNvPr id="200" name="Freeform: Shape 199"/>
          <p:cNvSpPr/>
          <p:nvPr/>
        </p:nvSpPr>
        <p:spPr>
          <a:xfrm>
            <a:off x="3270948" y="4289466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  <a:path w="912000" h="532000" fill="none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Adress</a:t>
            </a:r>
          </a:p>
        </p:txBody>
      </p:sp>
      <p:sp>
        <p:nvSpPr>
          <p:cNvPr id="206" name="Freeform: Shape 205"/>
          <p:cNvSpPr/>
          <p:nvPr/>
        </p:nvSpPr>
        <p:spPr>
          <a:xfrm>
            <a:off x="3048255" y="3968117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2"/>
                  <a:pt x="204158" y="0"/>
                  <a:pt x="456000" y="0"/>
                </a:cubicBezTo>
                <a:cubicBezTo>
                  <a:pt x="707842" y="0"/>
                  <a:pt x="912000" y="119092"/>
                  <a:pt x="912000" y="266000"/>
                </a:cubicBezTo>
                <a:cubicBezTo>
                  <a:pt x="912000" y="412908"/>
                  <a:pt x="707842" y="532000"/>
                  <a:pt x="456000" y="532000"/>
                </a:cubicBezTo>
                <a:cubicBezTo>
                  <a:pt x="204158" y="532000"/>
                  <a:pt x="0" y="412908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2"/>
                  <a:pt x="204158" y="0"/>
                  <a:pt x="456000" y="0"/>
                </a:cubicBezTo>
                <a:cubicBezTo>
                  <a:pt x="707842" y="0"/>
                  <a:pt x="912000" y="119092"/>
                  <a:pt x="912000" y="266000"/>
                </a:cubicBezTo>
                <a:cubicBezTo>
                  <a:pt x="912000" y="412908"/>
                  <a:pt x="707842" y="532000"/>
                  <a:pt x="456000" y="532000"/>
                </a:cubicBezTo>
                <a:cubicBezTo>
                  <a:pt x="204158" y="532000"/>
                  <a:pt x="0" y="412908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u="sng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A  Id</a:t>
            </a:r>
          </a:p>
        </p:txBody>
      </p:sp>
      <p:sp>
        <p:nvSpPr>
          <p:cNvPr id="207" name="Attribute"/>
          <p:cNvSpPr/>
          <p:nvPr/>
        </p:nvSpPr>
        <p:spPr>
          <a:xfrm>
            <a:off x="2825562" y="4030801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Address Line 1</a:t>
            </a:r>
          </a:p>
        </p:txBody>
      </p:sp>
      <p:sp>
        <p:nvSpPr>
          <p:cNvPr id="208" name="Attribute"/>
          <p:cNvSpPr/>
          <p:nvPr/>
        </p:nvSpPr>
        <p:spPr>
          <a:xfrm>
            <a:off x="2632561" y="4108331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Address Line 2</a:t>
            </a:r>
          </a:p>
        </p:txBody>
      </p:sp>
      <p:sp>
        <p:nvSpPr>
          <p:cNvPr id="209" name="Attribute"/>
          <p:cNvSpPr/>
          <p:nvPr/>
        </p:nvSpPr>
        <p:spPr>
          <a:xfrm>
            <a:off x="2517090" y="4277919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City</a:t>
            </a:r>
          </a:p>
        </p:txBody>
      </p:sp>
      <p:sp>
        <p:nvSpPr>
          <p:cNvPr id="210" name="Attribute"/>
          <p:cNvSpPr/>
          <p:nvPr/>
        </p:nvSpPr>
        <p:spPr>
          <a:xfrm>
            <a:off x="2632561" y="4400140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State</a:t>
            </a:r>
          </a:p>
        </p:txBody>
      </p:sp>
      <p:sp>
        <p:nvSpPr>
          <p:cNvPr id="212" name="Attribute"/>
          <p:cNvSpPr/>
          <p:nvPr/>
        </p:nvSpPr>
        <p:spPr>
          <a:xfrm>
            <a:off x="2825562" y="4483208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Country</a:t>
            </a:r>
          </a:p>
        </p:txBody>
      </p:sp>
      <p:sp>
        <p:nvSpPr>
          <p:cNvPr id="213" name="Attribute"/>
          <p:cNvSpPr/>
          <p:nvPr/>
        </p:nvSpPr>
        <p:spPr>
          <a:xfrm>
            <a:off x="3074648" y="4483208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Pin code</a:t>
            </a:r>
          </a:p>
        </p:txBody>
      </p:sp>
      <p:sp>
        <p:nvSpPr>
          <p:cNvPr id="228" name="ConnectLine"/>
          <p:cNvSpPr/>
          <p:nvPr/>
        </p:nvSpPr>
        <p:spPr>
          <a:xfrm>
            <a:off x="3147232" y="4083588"/>
            <a:ext cx="123717" cy="263191"/>
          </a:xfrm>
          <a:custGeom>
            <a:avLst/>
            <a:gdLst/>
            <a:ahLst/>
            <a:cxnLst/>
            <a:rect l="l" t="t" r="r" b="b"/>
            <a:pathLst>
              <a:path w="570000" h="1212584" fill="none">
                <a:moveTo>
                  <a:pt x="570000" y="1212584"/>
                </a:moveTo>
                <a:lnTo>
                  <a:pt x="0" y="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229" name="ConnectLine"/>
          <p:cNvSpPr/>
          <p:nvPr/>
        </p:nvSpPr>
        <p:spPr>
          <a:xfrm>
            <a:off x="2830507" y="4166068"/>
            <a:ext cx="440438" cy="180713"/>
          </a:xfrm>
          <a:custGeom>
            <a:avLst/>
            <a:gdLst/>
            <a:ahLst/>
            <a:cxnLst/>
            <a:rect l="l" t="t" r="r" b="b"/>
            <a:pathLst>
              <a:path w="2029200" h="832584" fill="none">
                <a:moveTo>
                  <a:pt x="2029200" y="832584"/>
                </a:moveTo>
                <a:lnTo>
                  <a:pt x="0" y="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230" name="ConnectLine"/>
          <p:cNvSpPr/>
          <p:nvPr/>
        </p:nvSpPr>
        <p:spPr>
          <a:xfrm>
            <a:off x="2715040" y="4335655"/>
            <a:ext cx="555908" cy="11547"/>
          </a:xfrm>
          <a:custGeom>
            <a:avLst/>
            <a:gdLst/>
            <a:ahLst/>
            <a:cxnLst/>
            <a:rect l="l" t="t" r="r" b="b"/>
            <a:pathLst>
              <a:path w="2561200" h="53200" fill="none">
                <a:moveTo>
                  <a:pt x="2561200" y="53200"/>
                </a:moveTo>
                <a:lnTo>
                  <a:pt x="0" y="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231" name="ConnectLine"/>
          <p:cNvSpPr/>
          <p:nvPr/>
        </p:nvSpPr>
        <p:spPr>
          <a:xfrm>
            <a:off x="2771095" y="4347199"/>
            <a:ext cx="499853" cy="57735"/>
          </a:xfrm>
          <a:custGeom>
            <a:avLst/>
            <a:gdLst/>
            <a:ahLst/>
            <a:cxnLst/>
            <a:rect l="l" t="t" r="r" b="b"/>
            <a:pathLst>
              <a:path w="2302944" h="266000" fill="none">
                <a:moveTo>
                  <a:pt x="2302944" y="0"/>
                </a:moveTo>
                <a:lnTo>
                  <a:pt x="0" y="26600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232" name="ConnectLine"/>
          <p:cNvSpPr/>
          <p:nvPr/>
        </p:nvSpPr>
        <p:spPr>
          <a:xfrm>
            <a:off x="2924535" y="4347201"/>
            <a:ext cx="346411" cy="136006"/>
          </a:xfrm>
          <a:custGeom>
            <a:avLst/>
            <a:gdLst/>
            <a:ahLst/>
            <a:cxnLst/>
            <a:rect l="l" t="t" r="r" b="b"/>
            <a:pathLst>
              <a:path w="1596000" h="626616" fill="none">
                <a:moveTo>
                  <a:pt x="1596000" y="0"/>
                </a:moveTo>
                <a:lnTo>
                  <a:pt x="0" y="626616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233" name="ConnectLine"/>
          <p:cNvSpPr/>
          <p:nvPr/>
        </p:nvSpPr>
        <p:spPr>
          <a:xfrm>
            <a:off x="3173625" y="4347201"/>
            <a:ext cx="97325" cy="136006"/>
          </a:xfrm>
          <a:custGeom>
            <a:avLst/>
            <a:gdLst/>
            <a:ahLst/>
            <a:cxnLst/>
            <a:rect l="l" t="t" r="r" b="b"/>
            <a:pathLst>
              <a:path w="448400" h="626616" fill="none">
                <a:moveTo>
                  <a:pt x="448400" y="0"/>
                </a:moveTo>
                <a:lnTo>
                  <a:pt x="0" y="626616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234" name="ConnectLine"/>
          <p:cNvSpPr/>
          <p:nvPr/>
        </p:nvSpPr>
        <p:spPr>
          <a:xfrm>
            <a:off x="3023510" y="4088535"/>
            <a:ext cx="247436" cy="258243"/>
          </a:xfrm>
          <a:custGeom>
            <a:avLst/>
            <a:gdLst/>
            <a:ahLst/>
            <a:cxnLst/>
            <a:rect l="l" t="t" r="r" b="b"/>
            <a:pathLst>
              <a:path w="1140000" h="1189784" fill="none">
                <a:moveTo>
                  <a:pt x="1140000" y="1189784"/>
                </a:moveTo>
                <a:lnTo>
                  <a:pt x="0" y="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236" name="ConnectLine"/>
          <p:cNvSpPr/>
          <p:nvPr/>
        </p:nvSpPr>
        <p:spPr>
          <a:xfrm>
            <a:off x="4572000" y="4136246"/>
            <a:ext cx="294488" cy="66600"/>
          </a:xfrm>
          <a:custGeom>
            <a:avLst/>
            <a:gdLst/>
            <a:ahLst/>
            <a:cxnLst/>
            <a:rect l="l" t="t" r="r" b="b"/>
            <a:pathLst>
              <a:path w="681264" h="176508" fill="none">
                <a:moveTo>
                  <a:pt x="681264" y="0"/>
                </a:moveTo>
                <a:lnTo>
                  <a:pt x="0" y="176508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237" name="ConnectLine"/>
          <p:cNvSpPr/>
          <p:nvPr/>
        </p:nvSpPr>
        <p:spPr>
          <a:xfrm>
            <a:off x="4733720" y="4140245"/>
            <a:ext cx="123761" cy="142584"/>
          </a:xfrm>
          <a:custGeom>
            <a:avLst/>
            <a:gdLst/>
            <a:ahLst/>
            <a:cxnLst/>
            <a:rect l="l" t="t" r="r" b="b"/>
            <a:pathLst>
              <a:path w="560877" h="468103" fill="none">
                <a:moveTo>
                  <a:pt x="560877" y="0"/>
                </a:moveTo>
                <a:lnTo>
                  <a:pt x="0" y="468103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238" name="ConnectLine"/>
          <p:cNvSpPr/>
          <p:nvPr/>
        </p:nvSpPr>
        <p:spPr>
          <a:xfrm flipH="1">
            <a:off x="4861666" y="4133808"/>
            <a:ext cx="74248" cy="138249"/>
          </a:xfrm>
          <a:custGeom>
            <a:avLst/>
            <a:gdLst/>
            <a:ahLst/>
            <a:cxnLst/>
            <a:rect l="l" t="t" r="r" b="b"/>
            <a:pathLst>
              <a:path w="485550" h="642070" fill="none">
                <a:moveTo>
                  <a:pt x="485550" y="0"/>
                </a:moveTo>
                <a:lnTo>
                  <a:pt x="0" y="64207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240" name="Attribute"/>
          <p:cNvSpPr/>
          <p:nvPr/>
        </p:nvSpPr>
        <p:spPr>
          <a:xfrm>
            <a:off x="3641858" y="3333330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Last Name</a:t>
            </a:r>
          </a:p>
        </p:txBody>
      </p:sp>
      <p:sp>
        <p:nvSpPr>
          <p:cNvPr id="241" name="Attribute"/>
          <p:cNvSpPr/>
          <p:nvPr/>
        </p:nvSpPr>
        <p:spPr>
          <a:xfrm>
            <a:off x="3450347" y="3445172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Mobile number</a:t>
            </a:r>
          </a:p>
        </p:txBody>
      </p:sp>
      <p:sp>
        <p:nvSpPr>
          <p:cNvPr id="242" name="Attribute"/>
          <p:cNvSpPr/>
          <p:nvPr/>
        </p:nvSpPr>
        <p:spPr>
          <a:xfrm>
            <a:off x="3399157" y="3605508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Role</a:t>
            </a:r>
          </a:p>
        </p:txBody>
      </p:sp>
      <p:sp>
        <p:nvSpPr>
          <p:cNvPr id="245" name="ConnectLine"/>
          <p:cNvSpPr/>
          <p:nvPr/>
        </p:nvSpPr>
        <p:spPr>
          <a:xfrm>
            <a:off x="3766233" y="3440484"/>
            <a:ext cx="305912" cy="351615"/>
          </a:xfrm>
          <a:custGeom>
            <a:avLst/>
            <a:gdLst/>
            <a:ahLst/>
            <a:cxnLst/>
            <a:rect l="l" t="t" r="r" b="b"/>
            <a:pathLst>
              <a:path w="1558000" h="884637" fill="none">
                <a:moveTo>
                  <a:pt x="1558000" y="884637"/>
                </a:moveTo>
                <a:lnTo>
                  <a:pt x="0" y="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246" name="ConnectLine"/>
          <p:cNvSpPr/>
          <p:nvPr/>
        </p:nvSpPr>
        <p:spPr>
          <a:xfrm>
            <a:off x="3634224" y="3528971"/>
            <a:ext cx="445948" cy="265872"/>
          </a:xfrm>
          <a:custGeom>
            <a:avLst/>
            <a:gdLst/>
            <a:ahLst/>
            <a:cxnLst/>
            <a:rect l="l" t="t" r="r" b="b"/>
            <a:pathLst>
              <a:path w="1679600" h="191518" fill="none">
                <a:moveTo>
                  <a:pt x="1679600" y="191518"/>
                </a:moveTo>
                <a:lnTo>
                  <a:pt x="0" y="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248" name="ConnectLine"/>
          <p:cNvSpPr/>
          <p:nvPr/>
        </p:nvSpPr>
        <p:spPr>
          <a:xfrm flipV="1">
            <a:off x="3597106" y="3657923"/>
            <a:ext cx="467473" cy="135084"/>
          </a:xfrm>
          <a:custGeom>
            <a:avLst/>
            <a:gdLst/>
            <a:ahLst/>
            <a:cxnLst/>
            <a:rect l="l" t="t" r="r" b="b"/>
            <a:pathLst>
              <a:path w="1103086" h="326800" fill="none">
                <a:moveTo>
                  <a:pt x="0" y="326800"/>
                </a:moveTo>
                <a:lnTo>
                  <a:pt x="1103086" y="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251" name="Freeform: Shape 250"/>
          <p:cNvSpPr/>
          <p:nvPr/>
        </p:nvSpPr>
        <p:spPr>
          <a:xfrm>
            <a:off x="4639739" y="4603715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  <a:path w="912000" h="532000" fill="none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Orders</a:t>
            </a:r>
          </a:p>
        </p:txBody>
      </p:sp>
      <p:sp>
        <p:nvSpPr>
          <p:cNvPr id="253" name="Freeform: Shape 252"/>
          <p:cNvSpPr/>
          <p:nvPr/>
        </p:nvSpPr>
        <p:spPr>
          <a:xfrm>
            <a:off x="4261864" y="4755596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2"/>
                  <a:pt x="204158" y="0"/>
                  <a:pt x="456000" y="0"/>
                </a:cubicBezTo>
                <a:cubicBezTo>
                  <a:pt x="707842" y="0"/>
                  <a:pt x="912000" y="119092"/>
                  <a:pt x="912000" y="266000"/>
                </a:cubicBezTo>
                <a:cubicBezTo>
                  <a:pt x="912000" y="412908"/>
                  <a:pt x="707842" y="532000"/>
                  <a:pt x="456000" y="532000"/>
                </a:cubicBezTo>
                <a:cubicBezTo>
                  <a:pt x="204158" y="532000"/>
                  <a:pt x="0" y="412908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2"/>
                  <a:pt x="204158" y="0"/>
                  <a:pt x="456000" y="0"/>
                </a:cubicBezTo>
                <a:cubicBezTo>
                  <a:pt x="707842" y="0"/>
                  <a:pt x="912000" y="119092"/>
                  <a:pt x="912000" y="266000"/>
                </a:cubicBezTo>
                <a:cubicBezTo>
                  <a:pt x="912000" y="412908"/>
                  <a:pt x="707842" y="532000"/>
                  <a:pt x="456000" y="532000"/>
                </a:cubicBezTo>
                <a:cubicBezTo>
                  <a:pt x="204158" y="532000"/>
                  <a:pt x="0" y="412908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u="sng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O id</a:t>
            </a:r>
          </a:p>
        </p:txBody>
      </p:sp>
      <p:sp>
        <p:nvSpPr>
          <p:cNvPr id="254" name="Attribute"/>
          <p:cNvSpPr/>
          <p:nvPr/>
        </p:nvSpPr>
        <p:spPr>
          <a:xfrm>
            <a:off x="5116076" y="4763462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Order_date</a:t>
            </a:r>
          </a:p>
        </p:txBody>
      </p:sp>
      <p:sp>
        <p:nvSpPr>
          <p:cNvPr id="255" name="Attribute"/>
          <p:cNvSpPr/>
          <p:nvPr/>
        </p:nvSpPr>
        <p:spPr>
          <a:xfrm>
            <a:off x="5093314" y="4894521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Order_status</a:t>
            </a:r>
          </a:p>
        </p:txBody>
      </p:sp>
      <p:sp>
        <p:nvSpPr>
          <p:cNvPr id="256" name="Attribute"/>
          <p:cNvSpPr/>
          <p:nvPr/>
        </p:nvSpPr>
        <p:spPr>
          <a:xfrm>
            <a:off x="4990173" y="5032600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Status_update_time</a:t>
            </a:r>
          </a:p>
        </p:txBody>
      </p:sp>
      <p:sp>
        <p:nvSpPr>
          <p:cNvPr id="257" name="Attribute"/>
          <p:cNvSpPr/>
          <p:nvPr/>
        </p:nvSpPr>
        <p:spPr>
          <a:xfrm>
            <a:off x="4801214" y="5125778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Total_price</a:t>
            </a:r>
          </a:p>
        </p:txBody>
      </p:sp>
      <p:sp>
        <p:nvSpPr>
          <p:cNvPr id="258" name="Attribute"/>
          <p:cNvSpPr/>
          <p:nvPr/>
        </p:nvSpPr>
        <p:spPr>
          <a:xfrm>
            <a:off x="4572006" y="5132896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Customer_id</a:t>
            </a:r>
          </a:p>
        </p:txBody>
      </p:sp>
      <p:sp>
        <p:nvSpPr>
          <p:cNvPr id="260" name="Attribute"/>
          <p:cNvSpPr/>
          <p:nvPr/>
        </p:nvSpPr>
        <p:spPr>
          <a:xfrm>
            <a:off x="4419042" y="5017427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delivery_address_id</a:t>
            </a:r>
          </a:p>
        </p:txBody>
      </p:sp>
      <p:sp>
        <p:nvSpPr>
          <p:cNvPr id="261" name="Attribute"/>
          <p:cNvSpPr/>
          <p:nvPr/>
        </p:nvSpPr>
        <p:spPr>
          <a:xfrm>
            <a:off x="4331206" y="4894521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employee_id</a:t>
            </a:r>
          </a:p>
        </p:txBody>
      </p:sp>
      <p:sp>
        <p:nvSpPr>
          <p:cNvPr id="263" name="ConnectLine"/>
          <p:cNvSpPr/>
          <p:nvPr/>
        </p:nvSpPr>
        <p:spPr>
          <a:xfrm flipV="1">
            <a:off x="4736090" y="4716635"/>
            <a:ext cx="378725" cy="113447"/>
          </a:xfrm>
          <a:custGeom>
            <a:avLst/>
            <a:gdLst/>
            <a:ahLst/>
            <a:cxnLst/>
            <a:rect l="l" t="t" r="r" b="b"/>
            <a:pathLst>
              <a:path w="646000" h="979585" fill="none">
                <a:moveTo>
                  <a:pt x="0" y="979585"/>
                </a:moveTo>
                <a:lnTo>
                  <a:pt x="646000" y="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264" name="ConnectLine"/>
          <p:cNvSpPr/>
          <p:nvPr/>
        </p:nvSpPr>
        <p:spPr>
          <a:xfrm flipV="1">
            <a:off x="4745865" y="4720747"/>
            <a:ext cx="354889" cy="216176"/>
          </a:xfrm>
          <a:custGeom>
            <a:avLst/>
            <a:gdLst/>
            <a:ahLst/>
            <a:cxnLst/>
            <a:rect l="l" t="t" r="r" b="b"/>
            <a:pathLst>
              <a:path w="1732803" h="91189" fill="none">
                <a:moveTo>
                  <a:pt x="0" y="91189"/>
                </a:moveTo>
                <a:lnTo>
                  <a:pt x="1732803" y="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266" name="ConnectLine"/>
          <p:cNvSpPr/>
          <p:nvPr/>
        </p:nvSpPr>
        <p:spPr>
          <a:xfrm>
            <a:off x="4730476" y="4720750"/>
            <a:ext cx="339468" cy="311847"/>
          </a:xfrm>
          <a:custGeom>
            <a:avLst/>
            <a:gdLst/>
            <a:ahLst/>
            <a:cxnLst/>
            <a:rect l="l" t="t" r="r" b="b"/>
            <a:pathLst>
              <a:path w="1097026" h="295662" fill="none">
                <a:moveTo>
                  <a:pt x="0" y="0"/>
                </a:moveTo>
                <a:lnTo>
                  <a:pt x="1097026" y="295662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267" name="ConnectLine"/>
          <p:cNvSpPr/>
          <p:nvPr/>
        </p:nvSpPr>
        <p:spPr>
          <a:xfrm>
            <a:off x="4738964" y="4720750"/>
            <a:ext cx="152032" cy="405026"/>
          </a:xfrm>
          <a:custGeom>
            <a:avLst/>
            <a:gdLst/>
            <a:ahLst/>
            <a:cxnLst/>
            <a:rect l="l" t="t" r="r" b="b"/>
            <a:pathLst>
              <a:path w="945026" h="954259" fill="none">
                <a:moveTo>
                  <a:pt x="0" y="0"/>
                </a:moveTo>
                <a:lnTo>
                  <a:pt x="945026" y="954259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268" name="ConnectLine"/>
          <p:cNvSpPr/>
          <p:nvPr/>
        </p:nvSpPr>
        <p:spPr>
          <a:xfrm flipH="1">
            <a:off x="4692991" y="4725621"/>
            <a:ext cx="45720" cy="407274"/>
          </a:xfrm>
          <a:custGeom>
            <a:avLst/>
            <a:gdLst/>
            <a:ahLst/>
            <a:cxnLst/>
            <a:rect l="l" t="t" r="r" b="b"/>
            <a:pathLst>
              <a:path w="904400" h="1252367" fill="none">
                <a:moveTo>
                  <a:pt x="0" y="0"/>
                </a:moveTo>
                <a:lnTo>
                  <a:pt x="904400" y="1252367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269" name="ConnectLine"/>
          <p:cNvSpPr/>
          <p:nvPr/>
        </p:nvSpPr>
        <p:spPr>
          <a:xfrm flipH="1">
            <a:off x="4558786" y="4719181"/>
            <a:ext cx="179928" cy="298248"/>
          </a:xfrm>
          <a:custGeom>
            <a:avLst/>
            <a:gdLst/>
            <a:ahLst/>
            <a:cxnLst/>
            <a:rect l="l" t="t" r="r" b="b"/>
            <a:pathLst>
              <a:path w="243200" h="1244767" fill="none">
                <a:moveTo>
                  <a:pt x="0" y="0"/>
                </a:moveTo>
                <a:lnTo>
                  <a:pt x="243200" y="1244767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270" name="ConnectLine"/>
          <p:cNvSpPr/>
          <p:nvPr/>
        </p:nvSpPr>
        <p:spPr>
          <a:xfrm>
            <a:off x="4449539" y="4719186"/>
            <a:ext cx="289172" cy="179641"/>
          </a:xfrm>
          <a:custGeom>
            <a:avLst/>
            <a:gdLst/>
            <a:ahLst/>
            <a:cxnLst/>
            <a:rect l="l" t="t" r="r" b="b"/>
            <a:pathLst>
              <a:path w="646000" h="986367" fill="none">
                <a:moveTo>
                  <a:pt x="646000" y="0"/>
                </a:moveTo>
                <a:lnTo>
                  <a:pt x="0" y="986367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274" name="Freeform: Shape 273"/>
          <p:cNvSpPr/>
          <p:nvPr/>
        </p:nvSpPr>
        <p:spPr>
          <a:xfrm>
            <a:off x="4847484" y="3460347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  <a:path w="912000" h="532000" fill="none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Stock</a:t>
            </a:r>
          </a:p>
        </p:txBody>
      </p:sp>
      <p:sp>
        <p:nvSpPr>
          <p:cNvPr id="275" name="Freeform: Shape 274"/>
          <p:cNvSpPr/>
          <p:nvPr/>
        </p:nvSpPr>
        <p:spPr>
          <a:xfrm>
            <a:off x="4613244" y="3288792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2"/>
                  <a:pt x="204158" y="0"/>
                  <a:pt x="456000" y="0"/>
                </a:cubicBezTo>
                <a:cubicBezTo>
                  <a:pt x="707842" y="0"/>
                  <a:pt x="912000" y="119092"/>
                  <a:pt x="912000" y="266000"/>
                </a:cubicBezTo>
                <a:cubicBezTo>
                  <a:pt x="912000" y="412908"/>
                  <a:pt x="707842" y="532000"/>
                  <a:pt x="456000" y="532000"/>
                </a:cubicBezTo>
                <a:cubicBezTo>
                  <a:pt x="204158" y="532000"/>
                  <a:pt x="0" y="412908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2"/>
                  <a:pt x="204158" y="0"/>
                  <a:pt x="456000" y="0"/>
                </a:cubicBezTo>
                <a:cubicBezTo>
                  <a:pt x="707842" y="0"/>
                  <a:pt x="912000" y="119092"/>
                  <a:pt x="912000" y="266000"/>
                </a:cubicBezTo>
                <a:cubicBezTo>
                  <a:pt x="912000" y="412908"/>
                  <a:pt x="707842" y="532000"/>
                  <a:pt x="456000" y="532000"/>
                </a:cubicBezTo>
                <a:cubicBezTo>
                  <a:pt x="204158" y="532000"/>
                  <a:pt x="0" y="412908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product_id</a:t>
            </a:r>
          </a:p>
        </p:txBody>
      </p:sp>
      <p:sp>
        <p:nvSpPr>
          <p:cNvPr id="278" name="Attribute"/>
          <p:cNvSpPr/>
          <p:nvPr/>
        </p:nvSpPr>
        <p:spPr>
          <a:xfrm>
            <a:off x="4769955" y="3179919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quantity</a:t>
            </a:r>
          </a:p>
        </p:txBody>
      </p:sp>
      <p:sp>
        <p:nvSpPr>
          <p:cNvPr id="279" name="Attribute"/>
          <p:cNvSpPr/>
          <p:nvPr/>
        </p:nvSpPr>
        <p:spPr>
          <a:xfrm>
            <a:off x="4990173" y="3255141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unit</a:t>
            </a:r>
          </a:p>
        </p:txBody>
      </p:sp>
      <p:sp>
        <p:nvSpPr>
          <p:cNvPr id="280" name="ConnectLine"/>
          <p:cNvSpPr/>
          <p:nvPr/>
        </p:nvSpPr>
        <p:spPr>
          <a:xfrm>
            <a:off x="4712216" y="3404260"/>
            <a:ext cx="234240" cy="56086"/>
          </a:xfrm>
          <a:custGeom>
            <a:avLst/>
            <a:gdLst/>
            <a:ahLst/>
            <a:cxnLst/>
            <a:rect l="l" t="t" r="r" b="b"/>
            <a:pathLst>
              <a:path w="1079200" h="258400" fill="none">
                <a:moveTo>
                  <a:pt x="1079200" y="258400"/>
                </a:moveTo>
                <a:lnTo>
                  <a:pt x="0" y="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281" name="ConnectLine"/>
          <p:cNvSpPr/>
          <p:nvPr/>
        </p:nvSpPr>
        <p:spPr>
          <a:xfrm>
            <a:off x="4868928" y="3295385"/>
            <a:ext cx="77530" cy="164958"/>
          </a:xfrm>
          <a:custGeom>
            <a:avLst/>
            <a:gdLst/>
            <a:ahLst/>
            <a:cxnLst/>
            <a:rect l="l" t="t" r="r" b="b"/>
            <a:pathLst>
              <a:path w="357200" h="760000" fill="none">
                <a:moveTo>
                  <a:pt x="357200" y="760000"/>
                </a:moveTo>
                <a:lnTo>
                  <a:pt x="0" y="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282" name="ConnectLine"/>
          <p:cNvSpPr/>
          <p:nvPr/>
        </p:nvSpPr>
        <p:spPr>
          <a:xfrm>
            <a:off x="4946458" y="3370610"/>
            <a:ext cx="142689" cy="89737"/>
          </a:xfrm>
          <a:custGeom>
            <a:avLst/>
            <a:gdLst/>
            <a:ahLst/>
            <a:cxnLst/>
            <a:rect l="l" t="t" r="r" b="b"/>
            <a:pathLst>
              <a:path w="657400" h="413437" fill="none">
                <a:moveTo>
                  <a:pt x="0" y="413437"/>
                </a:moveTo>
                <a:lnTo>
                  <a:pt x="657400" y="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283" name="Freeform: Shape 282"/>
          <p:cNvSpPr/>
          <p:nvPr/>
        </p:nvSpPr>
        <p:spPr>
          <a:xfrm>
            <a:off x="5422414" y="3405134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  <a:path w="912000" h="532000" fill="none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Category</a:t>
            </a:r>
          </a:p>
        </p:txBody>
      </p:sp>
      <p:sp>
        <p:nvSpPr>
          <p:cNvPr id="284" name="Freeform: Shape 283"/>
          <p:cNvSpPr/>
          <p:nvPr/>
        </p:nvSpPr>
        <p:spPr>
          <a:xfrm>
            <a:off x="5258230" y="3122184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2"/>
                  <a:pt x="204158" y="0"/>
                  <a:pt x="456000" y="0"/>
                </a:cubicBezTo>
                <a:cubicBezTo>
                  <a:pt x="707842" y="0"/>
                  <a:pt x="912000" y="119092"/>
                  <a:pt x="912000" y="266000"/>
                </a:cubicBezTo>
                <a:cubicBezTo>
                  <a:pt x="912000" y="412908"/>
                  <a:pt x="707842" y="532000"/>
                  <a:pt x="456000" y="532000"/>
                </a:cubicBezTo>
                <a:cubicBezTo>
                  <a:pt x="204158" y="532000"/>
                  <a:pt x="0" y="412908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2"/>
                  <a:pt x="204158" y="0"/>
                  <a:pt x="456000" y="0"/>
                </a:cubicBezTo>
                <a:cubicBezTo>
                  <a:pt x="707842" y="0"/>
                  <a:pt x="912000" y="119092"/>
                  <a:pt x="912000" y="266000"/>
                </a:cubicBezTo>
                <a:cubicBezTo>
                  <a:pt x="912000" y="412908"/>
                  <a:pt x="707842" y="532000"/>
                  <a:pt x="456000" y="532000"/>
                </a:cubicBezTo>
                <a:cubicBezTo>
                  <a:pt x="204158" y="532000"/>
                  <a:pt x="0" y="412908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u="sng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C id</a:t>
            </a:r>
          </a:p>
        </p:txBody>
      </p:sp>
      <p:sp>
        <p:nvSpPr>
          <p:cNvPr id="285" name="Attribute"/>
          <p:cNvSpPr/>
          <p:nvPr/>
        </p:nvSpPr>
        <p:spPr>
          <a:xfrm>
            <a:off x="5482936" y="3054550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Name</a:t>
            </a:r>
          </a:p>
        </p:txBody>
      </p:sp>
      <p:sp>
        <p:nvSpPr>
          <p:cNvPr id="286" name="Attribute"/>
          <p:cNvSpPr/>
          <p:nvPr/>
        </p:nvSpPr>
        <p:spPr>
          <a:xfrm>
            <a:off x="5806619" y="3173612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Status</a:t>
            </a:r>
          </a:p>
        </p:txBody>
      </p:sp>
      <p:sp>
        <p:nvSpPr>
          <p:cNvPr id="294" name="Freeform: Shape 293"/>
          <p:cNvSpPr/>
          <p:nvPr/>
        </p:nvSpPr>
        <p:spPr>
          <a:xfrm>
            <a:off x="5424867" y="3583063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lnTo>
                  <a:pt x="456000" y="0"/>
                </a:lnTo>
                <a:lnTo>
                  <a:pt x="912000" y="266000"/>
                </a:lnTo>
                <a:lnTo>
                  <a:pt x="456000" y="532000"/>
                </a:lnTo>
                <a:lnTo>
                  <a:pt x="0" y="266000"/>
                </a:lnTo>
                <a:close/>
              </a:path>
              <a:path w="912000" h="532000" fill="none">
                <a:moveTo>
                  <a:pt x="0" y="266000"/>
                </a:moveTo>
                <a:lnTo>
                  <a:pt x="456000" y="0"/>
                </a:lnTo>
                <a:lnTo>
                  <a:pt x="912000" y="266000"/>
                </a:lnTo>
                <a:lnTo>
                  <a:pt x="456000" y="532000"/>
                </a:lnTo>
                <a:lnTo>
                  <a:pt x="0" y="266000"/>
                </a:ln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Belong to</a:t>
            </a:r>
          </a:p>
        </p:txBody>
      </p:sp>
      <p:sp>
        <p:nvSpPr>
          <p:cNvPr id="297" name="Freeform: Shape 296"/>
          <p:cNvSpPr/>
          <p:nvPr/>
        </p:nvSpPr>
        <p:spPr>
          <a:xfrm>
            <a:off x="4854257" y="3646601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lnTo>
                  <a:pt x="456000" y="0"/>
                </a:lnTo>
                <a:lnTo>
                  <a:pt x="912000" y="266000"/>
                </a:lnTo>
                <a:lnTo>
                  <a:pt x="456000" y="532000"/>
                </a:lnTo>
                <a:lnTo>
                  <a:pt x="0" y="266000"/>
                </a:lnTo>
                <a:close/>
              </a:path>
              <a:path w="912000" h="532000" fill="none">
                <a:moveTo>
                  <a:pt x="0" y="266000"/>
                </a:moveTo>
                <a:lnTo>
                  <a:pt x="456000" y="0"/>
                </a:lnTo>
                <a:lnTo>
                  <a:pt x="912000" y="266000"/>
                </a:lnTo>
                <a:lnTo>
                  <a:pt x="456000" y="532000"/>
                </a:lnTo>
                <a:lnTo>
                  <a:pt x="0" y="266000"/>
                </a:ln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Has </a:t>
            </a:r>
          </a:p>
        </p:txBody>
      </p:sp>
      <p:sp>
        <p:nvSpPr>
          <p:cNvPr id="299" name="ConnectLine"/>
          <p:cNvSpPr/>
          <p:nvPr/>
        </p:nvSpPr>
        <p:spPr>
          <a:xfrm>
            <a:off x="4955971" y="3765514"/>
            <a:ext cx="472875" cy="161805"/>
          </a:xfrm>
          <a:custGeom>
            <a:avLst/>
            <a:gdLst/>
            <a:ahLst/>
            <a:cxnLst/>
            <a:rect l="l" t="t" r="r" b="b"/>
            <a:pathLst>
              <a:path w="1413153" h="632326" fill="none">
                <a:moveTo>
                  <a:pt x="0" y="0"/>
                </a:moveTo>
                <a:lnTo>
                  <a:pt x="1413153" y="632326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304" name="Key Attribute"/>
          <p:cNvSpPr/>
          <p:nvPr/>
        </p:nvSpPr>
        <p:spPr>
          <a:xfrm>
            <a:off x="5005503" y="4198689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customer_id</a:t>
            </a:r>
          </a:p>
        </p:txBody>
      </p:sp>
      <p:sp>
        <p:nvSpPr>
          <p:cNvPr id="305" name="ConnectLine"/>
          <p:cNvSpPr/>
          <p:nvPr/>
        </p:nvSpPr>
        <p:spPr>
          <a:xfrm>
            <a:off x="4865214" y="4137925"/>
            <a:ext cx="219882" cy="60762"/>
          </a:xfrm>
          <a:custGeom>
            <a:avLst/>
            <a:gdLst/>
            <a:ahLst/>
            <a:cxnLst/>
            <a:rect l="l" t="t" r="r" b="b"/>
            <a:pathLst>
              <a:path w="531544" h="503308" fill="none">
                <a:moveTo>
                  <a:pt x="0" y="0"/>
                </a:moveTo>
                <a:lnTo>
                  <a:pt x="531544" y="503308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306" name="Freeform: Shape 305"/>
          <p:cNvSpPr/>
          <p:nvPr/>
        </p:nvSpPr>
        <p:spPr>
          <a:xfrm>
            <a:off x="5475234" y="4339905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  <a:path w="912000" h="532000" fill="none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Order Details</a:t>
            </a:r>
          </a:p>
        </p:txBody>
      </p:sp>
      <p:sp>
        <p:nvSpPr>
          <p:cNvPr id="307" name="Freeform: Shape 306"/>
          <p:cNvSpPr/>
          <p:nvPr/>
        </p:nvSpPr>
        <p:spPr>
          <a:xfrm>
            <a:off x="5208000" y="4531595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2"/>
                  <a:pt x="204158" y="0"/>
                  <a:pt x="456000" y="0"/>
                </a:cubicBezTo>
                <a:cubicBezTo>
                  <a:pt x="707842" y="0"/>
                  <a:pt x="912000" y="119092"/>
                  <a:pt x="912000" y="266000"/>
                </a:cubicBezTo>
                <a:cubicBezTo>
                  <a:pt x="912000" y="412908"/>
                  <a:pt x="707842" y="532000"/>
                  <a:pt x="456000" y="532000"/>
                </a:cubicBezTo>
                <a:cubicBezTo>
                  <a:pt x="204158" y="532000"/>
                  <a:pt x="0" y="412908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2"/>
                  <a:pt x="204158" y="0"/>
                  <a:pt x="456000" y="0"/>
                </a:cubicBezTo>
                <a:cubicBezTo>
                  <a:pt x="707842" y="0"/>
                  <a:pt x="912000" y="119092"/>
                  <a:pt x="912000" y="266000"/>
                </a:cubicBezTo>
                <a:cubicBezTo>
                  <a:pt x="912000" y="412908"/>
                  <a:pt x="707842" y="532000"/>
                  <a:pt x="456000" y="532000"/>
                </a:cubicBezTo>
                <a:cubicBezTo>
                  <a:pt x="204158" y="532000"/>
                  <a:pt x="0" y="412908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u="sng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Od id</a:t>
            </a:r>
          </a:p>
        </p:txBody>
      </p:sp>
      <p:sp>
        <p:nvSpPr>
          <p:cNvPr id="308" name="Attribute"/>
          <p:cNvSpPr/>
          <p:nvPr/>
        </p:nvSpPr>
        <p:spPr>
          <a:xfrm>
            <a:off x="5908158" y="4560666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price</a:t>
            </a:r>
          </a:p>
        </p:txBody>
      </p:sp>
      <p:sp>
        <p:nvSpPr>
          <p:cNvPr id="309" name="Attribute"/>
          <p:cNvSpPr/>
          <p:nvPr/>
        </p:nvSpPr>
        <p:spPr>
          <a:xfrm>
            <a:off x="5756844" y="4668667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quantity</a:t>
            </a:r>
          </a:p>
        </p:txBody>
      </p:sp>
      <p:sp>
        <p:nvSpPr>
          <p:cNvPr id="310" name="Attribute"/>
          <p:cNvSpPr/>
          <p:nvPr/>
        </p:nvSpPr>
        <p:spPr>
          <a:xfrm>
            <a:off x="5532131" y="4676136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order_id</a:t>
            </a:r>
          </a:p>
        </p:txBody>
      </p:sp>
      <p:sp>
        <p:nvSpPr>
          <p:cNvPr id="311" name="Attribute"/>
          <p:cNvSpPr/>
          <p:nvPr/>
        </p:nvSpPr>
        <p:spPr>
          <a:xfrm>
            <a:off x="5323436" y="4647065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product_id</a:t>
            </a:r>
          </a:p>
        </p:txBody>
      </p:sp>
      <p:sp>
        <p:nvSpPr>
          <p:cNvPr id="314" name="ConnectLine"/>
          <p:cNvSpPr/>
          <p:nvPr/>
        </p:nvSpPr>
        <p:spPr>
          <a:xfrm flipV="1">
            <a:off x="5574206" y="4461794"/>
            <a:ext cx="333951" cy="141920"/>
          </a:xfrm>
          <a:custGeom>
            <a:avLst/>
            <a:gdLst/>
            <a:ahLst/>
            <a:cxnLst/>
            <a:rect l="l" t="t" r="r" b="b"/>
            <a:pathLst>
              <a:path w="337082" h="331207" fill="none">
                <a:moveTo>
                  <a:pt x="337082" y="0"/>
                </a:moveTo>
                <a:lnTo>
                  <a:pt x="0" y="331207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315" name="ConnectLine"/>
          <p:cNvSpPr/>
          <p:nvPr/>
        </p:nvSpPr>
        <p:spPr>
          <a:xfrm flipV="1">
            <a:off x="5574208" y="4462784"/>
            <a:ext cx="264181" cy="205881"/>
          </a:xfrm>
          <a:custGeom>
            <a:avLst/>
            <a:gdLst/>
            <a:ahLst/>
            <a:cxnLst/>
            <a:rect l="l" t="t" r="r" b="b"/>
            <a:pathLst>
              <a:path w="605318" h="411141" fill="none">
                <a:moveTo>
                  <a:pt x="605318" y="0"/>
                </a:moveTo>
                <a:lnTo>
                  <a:pt x="0" y="411141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316" name="ConnectLine"/>
          <p:cNvSpPr/>
          <p:nvPr/>
        </p:nvSpPr>
        <p:spPr>
          <a:xfrm flipV="1">
            <a:off x="5570580" y="4455178"/>
            <a:ext cx="58051" cy="220957"/>
          </a:xfrm>
          <a:custGeom>
            <a:avLst/>
            <a:gdLst/>
            <a:ahLst/>
            <a:cxnLst/>
            <a:rect l="l" t="t" r="r" b="b"/>
            <a:pathLst>
              <a:path w="1284847" h="210501" fill="none">
                <a:moveTo>
                  <a:pt x="1284847" y="0"/>
                </a:moveTo>
                <a:lnTo>
                  <a:pt x="0" y="210501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317" name="ConnectLine"/>
          <p:cNvSpPr/>
          <p:nvPr/>
        </p:nvSpPr>
        <p:spPr>
          <a:xfrm flipH="1">
            <a:off x="5419978" y="4455179"/>
            <a:ext cx="147829" cy="198838"/>
          </a:xfrm>
          <a:custGeom>
            <a:avLst/>
            <a:gdLst/>
            <a:ahLst/>
            <a:cxnLst/>
            <a:rect l="l" t="t" r="r" b="b"/>
            <a:pathLst>
              <a:path w="1064000" h="113616" fill="none">
                <a:moveTo>
                  <a:pt x="1064000" y="113616"/>
                </a:moveTo>
                <a:lnTo>
                  <a:pt x="0" y="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318" name="Freeform: Shape 317"/>
          <p:cNvSpPr/>
          <p:nvPr/>
        </p:nvSpPr>
        <p:spPr>
          <a:xfrm>
            <a:off x="4560398" y="3763482"/>
            <a:ext cx="319548" cy="186402"/>
          </a:xfrm>
          <a:custGeom>
            <a:avLst/>
            <a:gdLst>
              <a:gd name="connsiteX0" fmla="*/ 0 w 1472229"/>
              <a:gd name="connsiteY0" fmla="*/ 429400 h 858800"/>
              <a:gd name="connsiteX1" fmla="*/ 736114 w 1472229"/>
              <a:gd name="connsiteY1" fmla="*/ 0 h 858800"/>
              <a:gd name="connsiteX2" fmla="*/ 1472229 w 1472229"/>
              <a:gd name="connsiteY2" fmla="*/ 429400 h 858800"/>
              <a:gd name="connsiteX3" fmla="*/ 736114 w 1472229"/>
              <a:gd name="connsiteY3" fmla="*/ 858800 h 8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229" h="858800" stroke="0">
                <a:moveTo>
                  <a:pt x="0" y="429400"/>
                </a:moveTo>
                <a:lnTo>
                  <a:pt x="736114" y="0"/>
                </a:lnTo>
                <a:lnTo>
                  <a:pt x="1472229" y="429400"/>
                </a:lnTo>
                <a:lnTo>
                  <a:pt x="736114" y="858800"/>
                </a:lnTo>
                <a:lnTo>
                  <a:pt x="0" y="429400"/>
                </a:lnTo>
                <a:close/>
              </a:path>
              <a:path w="1472229" h="858800" fill="none">
                <a:moveTo>
                  <a:pt x="0" y="429400"/>
                </a:moveTo>
                <a:lnTo>
                  <a:pt x="736114" y="0"/>
                </a:lnTo>
                <a:lnTo>
                  <a:pt x="1472229" y="429400"/>
                </a:lnTo>
                <a:lnTo>
                  <a:pt x="736114" y="858800"/>
                </a:lnTo>
                <a:lnTo>
                  <a:pt x="0" y="429400"/>
                </a:ln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Can be Admin</a:t>
            </a:r>
          </a:p>
          <a:p>
            <a:pPr algn="ctr"/>
            <a:r>
              <a:rPr lang="en-IN" altLang="zh-CN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Can </a:t>
            </a:r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Manage</a:t>
            </a:r>
          </a:p>
        </p:txBody>
      </p:sp>
      <p:sp>
        <p:nvSpPr>
          <p:cNvPr id="319" name="ConnectLine"/>
          <p:cNvSpPr/>
          <p:nvPr/>
        </p:nvSpPr>
        <p:spPr>
          <a:xfrm>
            <a:off x="5357200" y="3237655"/>
            <a:ext cx="164185" cy="160540"/>
          </a:xfrm>
          <a:custGeom>
            <a:avLst/>
            <a:gdLst/>
            <a:ahLst/>
            <a:cxnLst/>
            <a:rect l="l" t="t" r="r" b="b"/>
            <a:pathLst>
              <a:path w="501600" h="615600" fill="none">
                <a:moveTo>
                  <a:pt x="501600" y="615600"/>
                </a:moveTo>
                <a:lnTo>
                  <a:pt x="0" y="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320" name="ConnectLine"/>
          <p:cNvSpPr/>
          <p:nvPr/>
        </p:nvSpPr>
        <p:spPr>
          <a:xfrm>
            <a:off x="5521388" y="3170021"/>
            <a:ext cx="60521" cy="238278"/>
          </a:xfrm>
          <a:custGeom>
            <a:avLst/>
            <a:gdLst/>
            <a:ahLst/>
            <a:cxnLst/>
            <a:rect l="l" t="t" r="r" b="b"/>
            <a:pathLst>
              <a:path w="533676" h="927200" fill="none">
                <a:moveTo>
                  <a:pt x="0" y="927200"/>
                </a:moveTo>
                <a:lnTo>
                  <a:pt x="533676" y="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321" name="ConnectLine"/>
          <p:cNvSpPr/>
          <p:nvPr/>
        </p:nvSpPr>
        <p:spPr>
          <a:xfrm>
            <a:off x="5523840" y="3237655"/>
            <a:ext cx="282777" cy="162421"/>
          </a:xfrm>
          <a:custGeom>
            <a:avLst/>
            <a:gdLst/>
            <a:ahLst/>
            <a:cxnLst/>
            <a:rect l="l" t="t" r="r" b="b"/>
            <a:pathLst>
              <a:path w="1568953" h="615600" fill="none">
                <a:moveTo>
                  <a:pt x="0" y="615600"/>
                </a:moveTo>
                <a:lnTo>
                  <a:pt x="1568953" y="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323" name="ConnectLine"/>
          <p:cNvSpPr/>
          <p:nvPr/>
        </p:nvSpPr>
        <p:spPr>
          <a:xfrm>
            <a:off x="5523841" y="3518692"/>
            <a:ext cx="1650" cy="61694"/>
          </a:xfrm>
          <a:custGeom>
            <a:avLst/>
            <a:gdLst/>
            <a:ahLst/>
            <a:cxnLst/>
            <a:rect l="l" t="t" r="r" b="b"/>
            <a:pathLst>
              <a:path w="7600" h="284237" fill="none">
                <a:moveTo>
                  <a:pt x="0" y="284237"/>
                </a:moveTo>
                <a:lnTo>
                  <a:pt x="0" y="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325" name="ConnectLine"/>
          <p:cNvSpPr/>
          <p:nvPr/>
        </p:nvSpPr>
        <p:spPr>
          <a:xfrm>
            <a:off x="4875966" y="3855250"/>
            <a:ext cx="552167" cy="109598"/>
          </a:xfrm>
          <a:custGeom>
            <a:avLst/>
            <a:gdLst/>
            <a:ahLst/>
            <a:cxnLst/>
            <a:rect l="l" t="t" r="r" b="b"/>
            <a:pathLst>
              <a:path w="2184553" h="307808" fill="none">
                <a:moveTo>
                  <a:pt x="0" y="0"/>
                </a:moveTo>
                <a:lnTo>
                  <a:pt x="2184553" y="307808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329" name="Freeform: Shape 328"/>
          <p:cNvSpPr/>
          <p:nvPr/>
        </p:nvSpPr>
        <p:spPr>
          <a:xfrm>
            <a:off x="3556926" y="4704667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  <a:path w="912000" h="532000" fill="none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Payment</a:t>
            </a:r>
          </a:p>
        </p:txBody>
      </p:sp>
      <p:sp>
        <p:nvSpPr>
          <p:cNvPr id="330" name="Freeform: Shape 329"/>
          <p:cNvSpPr/>
          <p:nvPr/>
        </p:nvSpPr>
        <p:spPr>
          <a:xfrm>
            <a:off x="3267137" y="4811463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2"/>
                  <a:pt x="204158" y="0"/>
                  <a:pt x="456000" y="0"/>
                </a:cubicBezTo>
                <a:cubicBezTo>
                  <a:pt x="707842" y="0"/>
                  <a:pt x="912000" y="119092"/>
                  <a:pt x="912000" y="266000"/>
                </a:cubicBezTo>
                <a:cubicBezTo>
                  <a:pt x="912000" y="412908"/>
                  <a:pt x="707842" y="532000"/>
                  <a:pt x="456000" y="532000"/>
                </a:cubicBezTo>
                <a:cubicBezTo>
                  <a:pt x="204158" y="532000"/>
                  <a:pt x="0" y="412908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2"/>
                  <a:pt x="204158" y="0"/>
                  <a:pt x="456000" y="0"/>
                </a:cubicBezTo>
                <a:cubicBezTo>
                  <a:pt x="707842" y="0"/>
                  <a:pt x="912000" y="119092"/>
                  <a:pt x="912000" y="266000"/>
                </a:cubicBezTo>
                <a:cubicBezTo>
                  <a:pt x="912000" y="412908"/>
                  <a:pt x="707842" y="532000"/>
                  <a:pt x="456000" y="532000"/>
                </a:cubicBezTo>
                <a:cubicBezTo>
                  <a:pt x="204158" y="532000"/>
                  <a:pt x="0" y="412908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u="sng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P_id</a:t>
            </a:r>
          </a:p>
        </p:txBody>
      </p:sp>
      <p:sp>
        <p:nvSpPr>
          <p:cNvPr id="331" name="Attribute"/>
          <p:cNvSpPr/>
          <p:nvPr/>
        </p:nvSpPr>
        <p:spPr>
          <a:xfrm>
            <a:off x="3773268" y="4995076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Amout</a:t>
            </a:r>
          </a:p>
        </p:txBody>
      </p:sp>
      <p:sp>
        <p:nvSpPr>
          <p:cNvPr id="332" name="Attribute"/>
          <p:cNvSpPr/>
          <p:nvPr/>
        </p:nvSpPr>
        <p:spPr>
          <a:xfrm>
            <a:off x="3551798" y="5009993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payment_date</a:t>
            </a:r>
          </a:p>
        </p:txBody>
      </p:sp>
      <p:sp>
        <p:nvSpPr>
          <p:cNvPr id="333" name="Attribute"/>
          <p:cNvSpPr/>
          <p:nvPr/>
        </p:nvSpPr>
        <p:spPr>
          <a:xfrm>
            <a:off x="3357575" y="4963225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Status</a:t>
            </a:r>
          </a:p>
        </p:txBody>
      </p:sp>
      <p:sp>
        <p:nvSpPr>
          <p:cNvPr id="337" name="ConnectLine"/>
          <p:cNvSpPr/>
          <p:nvPr/>
        </p:nvSpPr>
        <p:spPr>
          <a:xfrm>
            <a:off x="3465087" y="4820136"/>
            <a:ext cx="190816" cy="49062"/>
          </a:xfrm>
          <a:custGeom>
            <a:avLst/>
            <a:gdLst/>
            <a:ahLst/>
            <a:cxnLst/>
            <a:rect l="l" t="t" r="r" b="b"/>
            <a:pathLst>
              <a:path w="879132" h="226042" fill="none">
                <a:moveTo>
                  <a:pt x="879132" y="0"/>
                </a:moveTo>
                <a:lnTo>
                  <a:pt x="0" y="226042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339" name="ConnectLine"/>
          <p:cNvSpPr/>
          <p:nvPr/>
        </p:nvSpPr>
        <p:spPr>
          <a:xfrm>
            <a:off x="3655900" y="4820135"/>
            <a:ext cx="1650" cy="188794"/>
          </a:xfrm>
          <a:custGeom>
            <a:avLst/>
            <a:gdLst/>
            <a:ahLst/>
            <a:cxnLst/>
            <a:rect l="l" t="t" r="r" b="b"/>
            <a:pathLst>
              <a:path w="7600" h="869822" fill="none">
                <a:moveTo>
                  <a:pt x="0" y="0"/>
                </a:moveTo>
                <a:lnTo>
                  <a:pt x="0" y="869822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340" name="ConnectLine"/>
          <p:cNvSpPr/>
          <p:nvPr/>
        </p:nvSpPr>
        <p:spPr>
          <a:xfrm>
            <a:off x="3456550" y="4820136"/>
            <a:ext cx="199352" cy="143088"/>
          </a:xfrm>
          <a:custGeom>
            <a:avLst/>
            <a:gdLst/>
            <a:ahLst/>
            <a:cxnLst/>
            <a:rect l="l" t="t" r="r" b="b"/>
            <a:pathLst>
              <a:path w="918465" h="659242" fill="none">
                <a:moveTo>
                  <a:pt x="918465" y="0"/>
                </a:moveTo>
                <a:lnTo>
                  <a:pt x="0" y="659242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341" name="ConnectLine"/>
          <p:cNvSpPr/>
          <p:nvPr/>
        </p:nvSpPr>
        <p:spPr>
          <a:xfrm>
            <a:off x="3655902" y="4820137"/>
            <a:ext cx="216342" cy="174938"/>
          </a:xfrm>
          <a:custGeom>
            <a:avLst/>
            <a:gdLst/>
            <a:ahLst/>
            <a:cxnLst/>
            <a:rect l="l" t="t" r="r" b="b"/>
            <a:pathLst>
              <a:path w="996735" h="805985" fill="none">
                <a:moveTo>
                  <a:pt x="0" y="0"/>
                </a:moveTo>
                <a:lnTo>
                  <a:pt x="996735" y="805985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343" name="ConnectLine"/>
          <p:cNvSpPr/>
          <p:nvPr/>
        </p:nvSpPr>
        <p:spPr>
          <a:xfrm>
            <a:off x="4457779" y="4719185"/>
            <a:ext cx="280935" cy="93339"/>
          </a:xfrm>
          <a:custGeom>
            <a:avLst/>
            <a:gdLst/>
            <a:ahLst/>
            <a:cxnLst/>
            <a:rect l="l" t="t" r="r" b="b"/>
            <a:pathLst>
              <a:path w="1246400" h="422259" fill="none">
                <a:moveTo>
                  <a:pt x="0" y="422259"/>
                </a:moveTo>
                <a:lnTo>
                  <a:pt x="1246400" y="0"/>
                </a:ln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</p:sp>
      <p:sp>
        <p:nvSpPr>
          <p:cNvPr id="2" name="Attribute">
            <a:extLst>
              <a:ext uri="{FF2B5EF4-FFF2-40B4-BE49-F238E27FC236}">
                <a16:creationId xmlns:a16="http://schemas.microsoft.com/office/drawing/2014/main" id="{E263E1AD-098B-66AF-FCAD-9F6E57D9CB53}"/>
              </a:ext>
            </a:extLst>
          </p:cNvPr>
          <p:cNvSpPr/>
          <p:nvPr/>
        </p:nvSpPr>
        <p:spPr>
          <a:xfrm>
            <a:off x="3945075" y="4902815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en-IN" altLang="zh-CN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Type</a:t>
            </a:r>
            <a:endParaRPr lang="zh-CN" altLang="en-US" sz="198" dirty="0">
              <a:solidFill>
                <a:srgbClr val="30303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Attribute">
            <a:extLst>
              <a:ext uri="{FF2B5EF4-FFF2-40B4-BE49-F238E27FC236}">
                <a16:creationId xmlns:a16="http://schemas.microsoft.com/office/drawing/2014/main" id="{09520A6B-BA68-1D80-9F4A-657E048B88F0}"/>
              </a:ext>
            </a:extLst>
          </p:cNvPr>
          <p:cNvSpPr/>
          <p:nvPr/>
        </p:nvSpPr>
        <p:spPr>
          <a:xfrm>
            <a:off x="3880614" y="4755077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en-IN" altLang="zh-CN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Order id</a:t>
            </a:r>
            <a:endParaRPr lang="zh-CN" altLang="en-US" sz="198" dirty="0">
              <a:solidFill>
                <a:srgbClr val="30303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D1847D-89BF-9607-1D08-BFBE5EEAB96E}"/>
              </a:ext>
            </a:extLst>
          </p:cNvPr>
          <p:cNvCxnSpPr>
            <a:endCxn id="2" idx="0"/>
          </p:cNvCxnSpPr>
          <p:nvPr/>
        </p:nvCxnSpPr>
        <p:spPr>
          <a:xfrm>
            <a:off x="3655899" y="4820135"/>
            <a:ext cx="289172" cy="14041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FD3022-74CE-C490-A280-235E3B8A90EA}"/>
              </a:ext>
            </a:extLst>
          </p:cNvPr>
          <p:cNvCxnSpPr>
            <a:endCxn id="3" idx="3"/>
          </p:cNvCxnSpPr>
          <p:nvPr/>
        </p:nvCxnSpPr>
        <p:spPr>
          <a:xfrm>
            <a:off x="3646277" y="4820135"/>
            <a:ext cx="333309" cy="5041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FFCD85-0D99-D141-7227-49D097E67CF7}"/>
              </a:ext>
            </a:extLst>
          </p:cNvPr>
          <p:cNvSpPr/>
          <p:nvPr/>
        </p:nvSpPr>
        <p:spPr>
          <a:xfrm>
            <a:off x="3573266" y="4295214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lnTo>
                  <a:pt x="456000" y="0"/>
                </a:lnTo>
                <a:lnTo>
                  <a:pt x="912000" y="266000"/>
                </a:lnTo>
                <a:lnTo>
                  <a:pt x="456000" y="532000"/>
                </a:lnTo>
                <a:lnTo>
                  <a:pt x="0" y="266000"/>
                </a:lnTo>
                <a:close/>
              </a:path>
              <a:path w="912000" h="532000" fill="none">
                <a:moveTo>
                  <a:pt x="0" y="266000"/>
                </a:moveTo>
                <a:lnTo>
                  <a:pt x="456000" y="0"/>
                </a:lnTo>
                <a:lnTo>
                  <a:pt x="912000" y="266000"/>
                </a:lnTo>
                <a:lnTo>
                  <a:pt x="456000" y="532000"/>
                </a:lnTo>
                <a:lnTo>
                  <a:pt x="0" y="266000"/>
                </a:ln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Has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DE6E1B-B40D-56D2-1264-68F2A5C471E1}"/>
              </a:ext>
            </a:extLst>
          </p:cNvPr>
          <p:cNvCxnSpPr>
            <a:cxnSpLocks/>
            <a:stCxn id="251" idx="0"/>
            <a:endCxn id="8" idx="2"/>
          </p:cNvCxnSpPr>
          <p:nvPr/>
        </p:nvCxnSpPr>
        <p:spPr>
          <a:xfrm flipH="1" flipV="1">
            <a:off x="3771215" y="4352949"/>
            <a:ext cx="868524" cy="30850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DD6CA3-287B-32F2-FB63-9A3622EF80D5}"/>
              </a:ext>
            </a:extLst>
          </p:cNvPr>
          <p:cNvCxnSpPr>
            <a:cxnSpLocks/>
            <a:stCxn id="200" idx="2"/>
            <a:endCxn id="8" idx="0"/>
          </p:cNvCxnSpPr>
          <p:nvPr/>
        </p:nvCxnSpPr>
        <p:spPr>
          <a:xfrm>
            <a:off x="3468897" y="4347201"/>
            <a:ext cx="104369" cy="574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2EA885-99A6-FD67-6F1E-C1511B6BCAA8}"/>
              </a:ext>
            </a:extLst>
          </p:cNvPr>
          <p:cNvCxnSpPr>
            <a:cxnSpLocks/>
            <a:stCxn id="8" idx="3"/>
            <a:endCxn id="329" idx="1"/>
          </p:cNvCxnSpPr>
          <p:nvPr/>
        </p:nvCxnSpPr>
        <p:spPr>
          <a:xfrm flipH="1">
            <a:off x="3655901" y="4410684"/>
            <a:ext cx="16340" cy="29398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55D2A6-AB29-6255-E67D-515782870C73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070038" y="4206790"/>
            <a:ext cx="649030" cy="21791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3C3926-A9C1-805F-7F9F-5AEB1C0A9BF8}"/>
              </a:ext>
            </a:extLst>
          </p:cNvPr>
          <p:cNvCxnSpPr>
            <a:stCxn id="306" idx="3"/>
            <a:endCxn id="307" idx="1"/>
          </p:cNvCxnSpPr>
          <p:nvPr/>
        </p:nvCxnSpPr>
        <p:spPr>
          <a:xfrm flipH="1">
            <a:off x="5306975" y="4455375"/>
            <a:ext cx="267234" cy="762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EE1B15-87C3-9A33-69E7-83FC93FDEAF8}"/>
              </a:ext>
            </a:extLst>
          </p:cNvPr>
          <p:cNvSpPr/>
          <p:nvPr/>
        </p:nvSpPr>
        <p:spPr>
          <a:xfrm>
            <a:off x="5475234" y="4158479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lnTo>
                  <a:pt x="456000" y="0"/>
                </a:lnTo>
                <a:lnTo>
                  <a:pt x="912000" y="266000"/>
                </a:lnTo>
                <a:lnTo>
                  <a:pt x="456000" y="532000"/>
                </a:lnTo>
                <a:lnTo>
                  <a:pt x="0" y="266000"/>
                </a:lnTo>
                <a:close/>
              </a:path>
              <a:path w="912000" h="532000" fill="none">
                <a:moveTo>
                  <a:pt x="0" y="266000"/>
                </a:moveTo>
                <a:lnTo>
                  <a:pt x="456000" y="0"/>
                </a:lnTo>
                <a:lnTo>
                  <a:pt x="912000" y="266000"/>
                </a:lnTo>
                <a:lnTo>
                  <a:pt x="456000" y="532000"/>
                </a:lnTo>
                <a:lnTo>
                  <a:pt x="0" y="266000"/>
                </a:ln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Has 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BCEED9E-12E3-0CBD-AFC4-78AAEBFB94DA}"/>
              </a:ext>
            </a:extLst>
          </p:cNvPr>
          <p:cNvSpPr/>
          <p:nvPr/>
        </p:nvSpPr>
        <p:spPr>
          <a:xfrm>
            <a:off x="5149164" y="4021538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lnTo>
                  <a:pt x="456000" y="0"/>
                </a:lnTo>
                <a:lnTo>
                  <a:pt x="912000" y="266000"/>
                </a:lnTo>
                <a:lnTo>
                  <a:pt x="456000" y="532000"/>
                </a:lnTo>
                <a:lnTo>
                  <a:pt x="0" y="266000"/>
                </a:lnTo>
                <a:close/>
              </a:path>
              <a:path w="912000" h="532000" fill="none">
                <a:moveTo>
                  <a:pt x="0" y="266000"/>
                </a:moveTo>
                <a:lnTo>
                  <a:pt x="456000" y="0"/>
                </a:lnTo>
                <a:lnTo>
                  <a:pt x="912000" y="266000"/>
                </a:lnTo>
                <a:lnTo>
                  <a:pt x="456000" y="532000"/>
                </a:lnTo>
                <a:lnTo>
                  <a:pt x="0" y="266000"/>
                </a:lnTo>
                <a:close/>
              </a:path>
            </a:pathLst>
          </a:custGeom>
          <a:solidFill>
            <a:srgbClr val="F4F9F7"/>
          </a:solidFill>
          <a:ln w="3175" cap="flat">
            <a:solidFill>
              <a:schemeClr val="tx1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en-IN" altLang="zh-CN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Add</a:t>
            </a:r>
            <a:endParaRPr lang="zh-CN" altLang="en-US" sz="198" dirty="0">
              <a:solidFill>
                <a:srgbClr val="30303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0B6FFF-E9AD-FD79-C688-0CD71D048A83}"/>
              </a:ext>
            </a:extLst>
          </p:cNvPr>
          <p:cNvCxnSpPr>
            <a:cxnSpLocks/>
            <a:stCxn id="153" idx="0"/>
          </p:cNvCxnSpPr>
          <p:nvPr/>
        </p:nvCxnSpPr>
        <p:spPr>
          <a:xfrm>
            <a:off x="5019643" y="4075016"/>
            <a:ext cx="130941" cy="3943"/>
          </a:xfrm>
          <a:prstGeom prst="line">
            <a:avLst/>
          </a:prstGeom>
          <a:noFill/>
          <a:ln w="3175" cap="flat">
            <a:solidFill>
              <a:schemeClr val="tx1"/>
            </a:solidFill>
            <a:miter/>
          </a:ln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0C36828-AC60-4F2D-28B3-73192131C5E2}"/>
              </a:ext>
            </a:extLst>
          </p:cNvPr>
          <p:cNvCxnSpPr>
            <a:cxnSpLocks/>
            <a:stCxn id="111" idx="3"/>
            <a:endCxn id="110" idx="1"/>
          </p:cNvCxnSpPr>
          <p:nvPr/>
        </p:nvCxnSpPr>
        <p:spPr>
          <a:xfrm flipH="1">
            <a:off x="4070038" y="3912990"/>
            <a:ext cx="3795" cy="100764"/>
          </a:xfrm>
          <a:prstGeom prst="line">
            <a:avLst/>
          </a:prstGeom>
          <a:noFill/>
          <a:ln w="3175" cap="flat">
            <a:solidFill>
              <a:schemeClr val="tx1"/>
            </a:solidFill>
            <a:miter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151F05-98D0-1E40-6985-B7009ACF0EE1}"/>
              </a:ext>
            </a:extLst>
          </p:cNvPr>
          <p:cNvCxnSpPr>
            <a:stCxn id="111" idx="0"/>
          </p:cNvCxnSpPr>
          <p:nvPr/>
        </p:nvCxnSpPr>
        <p:spPr>
          <a:xfrm flipH="1" flipV="1">
            <a:off x="3706477" y="3849151"/>
            <a:ext cx="268381" cy="6104"/>
          </a:xfrm>
          <a:prstGeom prst="line">
            <a:avLst/>
          </a:prstGeom>
          <a:noFill/>
          <a:ln w="3175" cap="flat">
            <a:solidFill>
              <a:schemeClr val="tx1"/>
            </a:solidFill>
            <a:miter/>
          </a:ln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14D756-4299-162B-F4C6-631B6186530C}"/>
              </a:ext>
            </a:extLst>
          </p:cNvPr>
          <p:cNvCxnSpPr>
            <a:endCxn id="199" idx="1"/>
          </p:cNvCxnSpPr>
          <p:nvPr/>
        </p:nvCxnSpPr>
        <p:spPr>
          <a:xfrm>
            <a:off x="3706477" y="3849151"/>
            <a:ext cx="1" cy="176701"/>
          </a:xfrm>
          <a:prstGeom prst="line">
            <a:avLst/>
          </a:prstGeom>
          <a:noFill/>
          <a:ln w="3175" cap="flat">
            <a:solidFill>
              <a:schemeClr val="tx1"/>
            </a:solidFill>
            <a:miter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29CD96-8E07-EE8A-8A83-450E6679FD4E}"/>
              </a:ext>
            </a:extLst>
          </p:cNvPr>
          <p:cNvCxnSpPr>
            <a:cxnSpLocks/>
            <a:stCxn id="200" idx="1"/>
          </p:cNvCxnSpPr>
          <p:nvPr/>
        </p:nvCxnSpPr>
        <p:spPr>
          <a:xfrm flipV="1">
            <a:off x="3369923" y="4083587"/>
            <a:ext cx="0" cy="205879"/>
          </a:xfrm>
          <a:prstGeom prst="line">
            <a:avLst/>
          </a:prstGeom>
          <a:noFill/>
          <a:ln w="3175" cap="flat">
            <a:solidFill>
              <a:schemeClr val="tx1"/>
            </a:solidFill>
            <a:miter/>
          </a:ln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75516D-1B8E-3362-9F1B-B3EA6557CF7E}"/>
              </a:ext>
            </a:extLst>
          </p:cNvPr>
          <p:cNvCxnSpPr>
            <a:stCxn id="199" idx="0"/>
          </p:cNvCxnSpPr>
          <p:nvPr/>
        </p:nvCxnSpPr>
        <p:spPr>
          <a:xfrm flipH="1">
            <a:off x="3369267" y="4083587"/>
            <a:ext cx="238236" cy="0"/>
          </a:xfrm>
          <a:prstGeom prst="line">
            <a:avLst/>
          </a:prstGeom>
          <a:noFill/>
          <a:ln w="3175" cap="flat">
            <a:solidFill>
              <a:schemeClr val="tx1"/>
            </a:solidFill>
            <a:miter/>
          </a:ln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796D0B2-AEC5-C005-D8C7-88AF26F9D7F8}"/>
              </a:ext>
            </a:extLst>
          </p:cNvPr>
          <p:cNvCxnSpPr>
            <a:cxnSpLocks/>
            <a:stCxn id="294" idx="3"/>
            <a:endCxn id="101" idx="0"/>
          </p:cNvCxnSpPr>
          <p:nvPr/>
        </p:nvCxnSpPr>
        <p:spPr>
          <a:xfrm>
            <a:off x="5523842" y="3698533"/>
            <a:ext cx="723" cy="125461"/>
          </a:xfrm>
          <a:prstGeom prst="line">
            <a:avLst/>
          </a:prstGeom>
          <a:noFill/>
          <a:ln w="3175" cap="flat">
            <a:solidFill>
              <a:schemeClr val="tx1"/>
            </a:solidFill>
            <a:miter/>
          </a:ln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8BF6DEC-42B8-4A7D-0D51-93C1F1E2D7FB}"/>
              </a:ext>
            </a:extLst>
          </p:cNvPr>
          <p:cNvCxnSpPr>
            <a:cxnSpLocks/>
            <a:stCxn id="24" idx="3"/>
            <a:endCxn id="306" idx="1"/>
          </p:cNvCxnSpPr>
          <p:nvPr/>
        </p:nvCxnSpPr>
        <p:spPr>
          <a:xfrm>
            <a:off x="5574209" y="4273949"/>
            <a:ext cx="0" cy="659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9D7F35-3E81-512F-6D1F-4B72191C471A}"/>
              </a:ext>
            </a:extLst>
          </p:cNvPr>
          <p:cNvCxnSpPr>
            <a:stCxn id="111" idx="2"/>
            <a:endCxn id="318" idx="0"/>
          </p:cNvCxnSpPr>
          <p:nvPr/>
        </p:nvCxnSpPr>
        <p:spPr>
          <a:xfrm>
            <a:off x="4172807" y="3855255"/>
            <a:ext cx="387591" cy="1428"/>
          </a:xfrm>
          <a:prstGeom prst="line">
            <a:avLst/>
          </a:prstGeom>
          <a:noFill/>
          <a:ln w="3175" cap="flat">
            <a:solidFill>
              <a:schemeClr val="tx1"/>
            </a:solidFill>
            <a:miter/>
          </a:ln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22C794E-2B7F-99FC-E1E1-68C0A0CD94FB}"/>
              </a:ext>
            </a:extLst>
          </p:cNvPr>
          <p:cNvCxnSpPr>
            <a:stCxn id="274" idx="3"/>
            <a:endCxn id="297" idx="1"/>
          </p:cNvCxnSpPr>
          <p:nvPr/>
        </p:nvCxnSpPr>
        <p:spPr>
          <a:xfrm>
            <a:off x="4946459" y="3575817"/>
            <a:ext cx="6773" cy="70784"/>
          </a:xfrm>
          <a:prstGeom prst="line">
            <a:avLst/>
          </a:prstGeom>
          <a:noFill/>
          <a:ln w="3175" cap="flat">
            <a:solidFill>
              <a:schemeClr val="tx1"/>
            </a:solidFill>
            <a:miter/>
          </a:ln>
        </p:spPr>
      </p:cxn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95E6BE5F-38B2-877C-626A-D6779BBF7705}"/>
              </a:ext>
            </a:extLst>
          </p:cNvPr>
          <p:cNvSpPr/>
          <p:nvPr/>
        </p:nvSpPr>
        <p:spPr>
          <a:xfrm>
            <a:off x="5488926" y="3823994"/>
            <a:ext cx="71278" cy="4571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63000184-DD8C-BD4B-E6DE-56308836ACAF}"/>
              </a:ext>
            </a:extLst>
          </p:cNvPr>
          <p:cNvSpPr/>
          <p:nvPr/>
        </p:nvSpPr>
        <p:spPr>
          <a:xfrm rot="10800000">
            <a:off x="4929265" y="3577934"/>
            <a:ext cx="45719" cy="4571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8ECE3AB-03EF-B017-981A-CD2AC3F459F1}"/>
              </a:ext>
            </a:extLst>
          </p:cNvPr>
          <p:cNvCxnSpPr/>
          <p:nvPr/>
        </p:nvCxnSpPr>
        <p:spPr>
          <a:xfrm>
            <a:off x="5411146" y="3908748"/>
            <a:ext cx="0" cy="29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61C142A-1D74-427F-57F1-FD79D6F846C4}"/>
              </a:ext>
            </a:extLst>
          </p:cNvPr>
          <p:cNvCxnSpPr/>
          <p:nvPr/>
        </p:nvCxnSpPr>
        <p:spPr>
          <a:xfrm>
            <a:off x="5407329" y="3949884"/>
            <a:ext cx="0" cy="29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E0DA4D5-9370-077C-3394-183C51CA6FCF}"/>
              </a:ext>
            </a:extLst>
          </p:cNvPr>
          <p:cNvCxnSpPr>
            <a:cxnSpLocks/>
          </p:cNvCxnSpPr>
          <p:nvPr/>
        </p:nvCxnSpPr>
        <p:spPr>
          <a:xfrm flipH="1">
            <a:off x="5506922" y="3530845"/>
            <a:ext cx="28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086F8018-7CEC-F4A0-D987-CEE476E89753}"/>
              </a:ext>
            </a:extLst>
          </p:cNvPr>
          <p:cNvSpPr/>
          <p:nvPr/>
        </p:nvSpPr>
        <p:spPr>
          <a:xfrm>
            <a:off x="5570580" y="3988594"/>
            <a:ext cx="8689" cy="169069"/>
          </a:xfrm>
          <a:custGeom>
            <a:avLst/>
            <a:gdLst>
              <a:gd name="connsiteX0" fmla="*/ 1545 w 8689"/>
              <a:gd name="connsiteY0" fmla="*/ 0 h 169069"/>
              <a:gd name="connsiteX1" fmla="*/ 8689 w 8689"/>
              <a:gd name="connsiteY1" fmla="*/ 169069 h 16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89" h="169069">
                <a:moveTo>
                  <a:pt x="1545" y="0"/>
                </a:moveTo>
                <a:cubicBezTo>
                  <a:pt x="-440" y="73025"/>
                  <a:pt x="-2424" y="146050"/>
                  <a:pt x="8689" y="169069"/>
                </a:cubicBezTo>
              </a:path>
            </a:pathLst>
          </a:custGeom>
          <a:noFill/>
          <a:ln w="3175" cap="flat">
            <a:solidFill>
              <a:schemeClr val="tx1"/>
            </a:solidFill>
            <a:miter/>
          </a:ln>
        </p:spPr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5B5AD0C-BDC0-49C8-ED21-F63CF283BD2B}"/>
              </a:ext>
            </a:extLst>
          </p:cNvPr>
          <p:cNvCxnSpPr>
            <a:cxnSpLocks/>
            <a:stCxn id="172" idx="3"/>
          </p:cNvCxnSpPr>
          <p:nvPr/>
        </p:nvCxnSpPr>
        <p:spPr>
          <a:xfrm>
            <a:off x="5523842" y="3989448"/>
            <a:ext cx="4430" cy="71350"/>
          </a:xfrm>
          <a:prstGeom prst="line">
            <a:avLst/>
          </a:prstGeom>
          <a:noFill/>
          <a:ln w="3175" cap="flat">
            <a:solidFill>
              <a:schemeClr val="tx1"/>
            </a:solidFill>
            <a:miter/>
          </a:ln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95ABE19-5266-14FD-52C6-7451BDA1D9E9}"/>
              </a:ext>
            </a:extLst>
          </p:cNvPr>
          <p:cNvCxnSpPr>
            <a:cxnSpLocks/>
            <a:stCxn id="34" idx="2"/>
          </p:cNvCxnSpPr>
          <p:nvPr/>
        </p:nvCxnSpPr>
        <p:spPr>
          <a:xfrm flipV="1">
            <a:off x="5347113" y="4059507"/>
            <a:ext cx="188735" cy="19766"/>
          </a:xfrm>
          <a:prstGeom prst="line">
            <a:avLst/>
          </a:prstGeom>
          <a:noFill/>
          <a:ln w="3175" cap="flat">
            <a:solidFill>
              <a:schemeClr val="tx1"/>
            </a:solidFill>
            <a:miter/>
          </a:ln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AC9B196-B749-A6D9-2B19-BB5312475AE8}"/>
              </a:ext>
            </a:extLst>
          </p:cNvPr>
          <p:cNvCxnSpPr>
            <a:cxnSpLocks/>
          </p:cNvCxnSpPr>
          <p:nvPr/>
        </p:nvCxnSpPr>
        <p:spPr>
          <a:xfrm flipH="1">
            <a:off x="5511862" y="4000363"/>
            <a:ext cx="239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A195A3EC-9D75-7DDA-96D9-DA2939A8B1C5}"/>
              </a:ext>
            </a:extLst>
          </p:cNvPr>
          <p:cNvSpPr/>
          <p:nvPr/>
        </p:nvSpPr>
        <p:spPr>
          <a:xfrm rot="5400000">
            <a:off x="4973924" y="4052156"/>
            <a:ext cx="45719" cy="4571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B3E545C-B59C-FEDA-FB09-CF912A05027D}"/>
              </a:ext>
            </a:extLst>
          </p:cNvPr>
          <p:cNvCxnSpPr>
            <a:stCxn id="142" idx="0"/>
            <a:endCxn id="142" idx="0"/>
          </p:cNvCxnSpPr>
          <p:nvPr/>
        </p:nvCxnSpPr>
        <p:spPr>
          <a:xfrm>
            <a:off x="5572125" y="398859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E283681-FC4B-B511-9FE9-7DAE05918963}"/>
              </a:ext>
            </a:extLst>
          </p:cNvPr>
          <p:cNvCxnSpPr>
            <a:cxnSpLocks/>
          </p:cNvCxnSpPr>
          <p:nvPr/>
        </p:nvCxnSpPr>
        <p:spPr>
          <a:xfrm flipH="1">
            <a:off x="5561891" y="4000363"/>
            <a:ext cx="239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FBA53D74-7738-D353-53F4-2CE70CA6AA66}"/>
              </a:ext>
            </a:extLst>
          </p:cNvPr>
          <p:cNvSpPr/>
          <p:nvPr/>
        </p:nvSpPr>
        <p:spPr>
          <a:xfrm>
            <a:off x="3633039" y="4656271"/>
            <a:ext cx="45719" cy="4571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945D114-982A-7F10-1A2C-393DB93E6F69}"/>
              </a:ext>
            </a:extLst>
          </p:cNvPr>
          <p:cNvCxnSpPr/>
          <p:nvPr/>
        </p:nvCxnSpPr>
        <p:spPr>
          <a:xfrm>
            <a:off x="4627075" y="4638935"/>
            <a:ext cx="0" cy="29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6DE8AC9B-6B37-6280-28F3-751CC43E202E}"/>
              </a:ext>
            </a:extLst>
          </p:cNvPr>
          <p:cNvSpPr/>
          <p:nvPr/>
        </p:nvSpPr>
        <p:spPr>
          <a:xfrm>
            <a:off x="3345294" y="4243746"/>
            <a:ext cx="45719" cy="4571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11B1E5-F773-8F78-1B89-9D88F9B1F348}"/>
              </a:ext>
            </a:extLst>
          </p:cNvPr>
          <p:cNvCxnSpPr/>
          <p:nvPr/>
        </p:nvCxnSpPr>
        <p:spPr>
          <a:xfrm>
            <a:off x="3481547" y="4335654"/>
            <a:ext cx="0" cy="29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4B0B945-E182-0E6E-79EA-CD58A4EBE16E}"/>
              </a:ext>
            </a:extLst>
          </p:cNvPr>
          <p:cNvCxnSpPr/>
          <p:nvPr/>
        </p:nvCxnSpPr>
        <p:spPr>
          <a:xfrm>
            <a:off x="3964999" y="3839812"/>
            <a:ext cx="0" cy="29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FDBF4AC-5387-13DF-82D7-EBBF59DB2825}"/>
              </a:ext>
            </a:extLst>
          </p:cNvPr>
          <p:cNvCxnSpPr>
            <a:cxnSpLocks/>
          </p:cNvCxnSpPr>
          <p:nvPr/>
        </p:nvCxnSpPr>
        <p:spPr>
          <a:xfrm>
            <a:off x="4052544" y="3923614"/>
            <a:ext cx="39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Isosceles Triangle 175">
            <a:extLst>
              <a:ext uri="{FF2B5EF4-FFF2-40B4-BE49-F238E27FC236}">
                <a16:creationId xmlns:a16="http://schemas.microsoft.com/office/drawing/2014/main" id="{4D984F10-4056-57B3-8748-9D8BD24BC60D}"/>
              </a:ext>
            </a:extLst>
          </p:cNvPr>
          <p:cNvSpPr/>
          <p:nvPr/>
        </p:nvSpPr>
        <p:spPr>
          <a:xfrm>
            <a:off x="4707616" y="4553477"/>
            <a:ext cx="45719" cy="4571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FC178E0-3381-362D-F73C-0C45F7E741FE}"/>
              </a:ext>
            </a:extLst>
          </p:cNvPr>
          <p:cNvCxnSpPr>
            <a:cxnSpLocks/>
          </p:cNvCxnSpPr>
          <p:nvPr/>
        </p:nvCxnSpPr>
        <p:spPr>
          <a:xfrm>
            <a:off x="4749353" y="4046329"/>
            <a:ext cx="0" cy="37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2DA618D-50D7-E667-F187-9167AB0EFBC3}"/>
              </a:ext>
            </a:extLst>
          </p:cNvPr>
          <p:cNvCxnSpPr>
            <a:endCxn id="176" idx="0"/>
          </p:cNvCxnSpPr>
          <p:nvPr/>
        </p:nvCxnSpPr>
        <p:spPr>
          <a:xfrm>
            <a:off x="4715851" y="4424705"/>
            <a:ext cx="14625" cy="12877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8EFFE3F-AE53-A220-F0F0-83153C8A856E}"/>
              </a:ext>
            </a:extLst>
          </p:cNvPr>
          <p:cNvSpPr/>
          <p:nvPr/>
        </p:nvSpPr>
        <p:spPr>
          <a:xfrm>
            <a:off x="5554941" y="4294376"/>
            <a:ext cx="45719" cy="4571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93</TotalTime>
  <Words>484</Words>
  <Application>Microsoft Office PowerPoint</Application>
  <PresentationFormat>On-screen Show (4:3)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</dc:creator>
  <cp:lastModifiedBy>Mahi</cp:lastModifiedBy>
  <cp:revision>3</cp:revision>
  <dcterms:created xsi:type="dcterms:W3CDTF">2023-02-28T13:13:04Z</dcterms:created>
  <dcterms:modified xsi:type="dcterms:W3CDTF">2023-02-28T18:13:11Z</dcterms:modified>
</cp:coreProperties>
</file>