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88661" y="1712508"/>
            <a:ext cx="7342094" cy="2585283"/>
          </a:xfrm>
          <a:prstGeom prst="rect">
            <a:avLst/>
          </a:prstGeom>
          <a:noFill/>
          <a:ln>
            <a:noFill/>
          </a:ln>
        </p:spPr>
        <p:txBody>
          <a:bodyPr spcFirstLastPara="1" wrap="square" lIns="91425" tIns="45700" rIns="91425" bIns="45700" anchor="t" anchorCtr="0">
            <a:spAutoFit/>
          </a:bodyPr>
          <a:lstStyle/>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Interfaz de Usuario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-permite a los usuarios interactuar con el sistema</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Lógica de Negocio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-contiene la lógica para registrar vehículos, verificar autorizaciones, registrar entradas y salidas,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Base de Datos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-almacena la información de los vehículos, usuarios, parqueaderos,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Seguridad</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-se encarga de la autenticación y autorización de los usuarios</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Picture 5">
            <a:extLst>
              <a:ext uri="{FF2B5EF4-FFF2-40B4-BE49-F238E27FC236}">
                <a16:creationId xmlns:a16="http://schemas.microsoft.com/office/drawing/2014/main" id="{0E1FCF6B-FCF3-5225-8E5C-B852C09F247A}"/>
              </a:ext>
            </a:extLst>
          </p:cNvPr>
          <p:cNvPicPr>
            <a:picLocks noChangeAspect="1"/>
          </p:cNvPicPr>
          <p:nvPr/>
        </p:nvPicPr>
        <p:blipFill>
          <a:blip r:embed="rId4"/>
          <a:stretch>
            <a:fillRect/>
          </a:stretch>
        </p:blipFill>
        <p:spPr>
          <a:xfrm>
            <a:off x="1238080" y="1615087"/>
            <a:ext cx="8780787" cy="5132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diagrama del Modelo Relacional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consultas a una tabla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4" y="2435839"/>
            <a:ext cx="90812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procedimientos almacenados y/o funciones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2031285"/>
          </a:xfrm>
          <a:prstGeom prst="rect">
            <a:avLst/>
          </a:prstGeom>
          <a:noFill/>
          <a:ln>
            <a:noFill/>
          </a:ln>
        </p:spPr>
        <p:txBody>
          <a:bodyPr spcFirstLastPara="1" wrap="square" lIns="91425" tIns="45700" rIns="91425" bIns="45700" anchor="t" anchorCtr="0">
            <a:spAutoFit/>
          </a:bodyPr>
          <a:lstStyle/>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Administrador</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asignar permisos, revocar permisos, generar reportes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 </a:t>
            </a: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Guardia de Seguridad- </a:t>
            </a:r>
            <a:r>
              <a:rPr lang="es-ES" sz="1800" dirty="0">
                <a:solidFill>
                  <a:schemeClr val="dk1"/>
                </a:solidFill>
                <a:latin typeface="Calibri" panose="020F0502020204030204"/>
                <a:ea typeface="Calibri" panose="020F0502020204030204"/>
                <a:cs typeface="Calibri" panose="020F0502020204030204"/>
                <a:sym typeface="Calibri" panose="020F0502020204030204"/>
              </a:rPr>
              <a:t>Permisos: registrar entrada, registrar salida, registrar </a:t>
            </a:r>
            <a:r>
              <a:rPr lang="es-ES" sz="1800" dirty="0" err="1">
                <a:solidFill>
                  <a:schemeClr val="dk1"/>
                </a:solidFill>
                <a:latin typeface="Calibri" panose="020F0502020204030204"/>
                <a:ea typeface="Calibri" panose="020F0502020204030204"/>
                <a:cs typeface="Calibri" panose="020F0502020204030204"/>
                <a:sym typeface="Calibri" panose="020F0502020204030204"/>
              </a:rPr>
              <a:t>vehiculo</a:t>
            </a:r>
            <a:r>
              <a:rPr lang="es-ES" sz="1800" dirty="0">
                <a:solidFill>
                  <a:schemeClr val="dk1"/>
                </a:solidFill>
                <a:latin typeface="Calibri" panose="020F0502020204030204"/>
                <a:ea typeface="Calibri" panose="020F0502020204030204"/>
                <a:cs typeface="Calibri" panose="020F0502020204030204"/>
                <a:sym typeface="Calibri" panose="020F0502020204030204"/>
              </a:rPr>
              <a:t>, registrar usuario, enviar reportes.</a:t>
            </a:r>
          </a:p>
          <a:p>
            <a:pPr marL="285750" lvl="0" indent="-285750">
              <a:buFontTx/>
              <a:buChar char="-"/>
            </a:pPr>
            <a:endParaRPr lang="es-ES"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Usuario</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registrar vehículo, consultar historial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a:t>
            </a:r>
            <a:r>
              <a:rPr lang="es-MX" sz="2000" dirty="0" smtClean="0"/>
              <a:t>del centro de formación, </a:t>
            </a:r>
            <a:r>
              <a:rPr lang="es-MX" sz="2000" dirty="0"/>
              <a:t>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401205"/>
          </a:xfrm>
          <a:prstGeom prst="rect">
            <a:avLst/>
          </a:prstGeom>
        </p:spPr>
        <p:txBody>
          <a:bodyPr wrap="square">
            <a:spAutoFit/>
          </a:bodyPr>
          <a:lstStyle/>
          <a:p>
            <a:r>
              <a:rPr lang="es-ES" sz="2000" b="1" dirty="0">
                <a:solidFill>
                  <a:schemeClr val="tx1"/>
                </a:solidFill>
              </a:rPr>
              <a:t>1. Realizar un levantamiento de información para determinar las condiciones y permisos de acceso a los parqueaderos para los funcionarios de mayor rango.</a:t>
            </a:r>
          </a:p>
          <a:p>
            <a:r>
              <a:rPr lang="es-ES" sz="2000" b="1" dirty="0">
                <a:solidFill>
                  <a:schemeClr val="tx1"/>
                </a:solidFill>
              </a:rPr>
              <a:t>2. Diseñar una base de datos para almacenar la información de los vehículos y funcionarios autorizados.</a:t>
            </a:r>
          </a:p>
          <a:p>
            <a:r>
              <a:rPr lang="es-ES" sz="2000" b="1" dirty="0">
                <a:solidFill>
                  <a:schemeClr val="tx1"/>
                </a:solidFill>
              </a:rPr>
              <a:t>3. Desarrollar un sistema de registro y control de acceso para los visitantes y personas que pertenezcan al C.S.F para ingresar al centro.</a:t>
            </a:r>
          </a:p>
          <a:p>
            <a:r>
              <a:rPr lang="es-ES" sz="2000" b="1" dirty="0">
                <a:solidFill>
                  <a:schemeClr val="tx1"/>
                </a:solidFill>
              </a:rPr>
              <a:t>4. Implementar un sistema de seguridad para proteger la información y prevenir accesos no autorizados.</a:t>
            </a:r>
          </a:p>
          <a:p>
            <a:r>
              <a:rPr lang="es-ES" sz="2000" b="1" dirty="0">
                <a:solidFill>
                  <a:schemeClr val="tx1"/>
                </a:solidFill>
              </a:rPr>
              <a:t>5. Realizar pruebas y ajustes necesarios para asegurar el funcionamiento correcto del sistema.</a:t>
            </a:r>
          </a:p>
          <a:p>
            <a:r>
              <a:rPr lang="es-ES" sz="2000" b="1" dirty="0">
                <a:solidFill>
                  <a:schemeClr val="tx1"/>
                </a:solidFill>
              </a:rPr>
              <a:t>6. Realizar un control de tiempos y horarios respecto a los ambientes de formación dentro del centro.</a:t>
            </a:r>
          </a:p>
          <a:p>
            <a:r>
              <a:rPr lang="es-ES" sz="2000" b="1" dirty="0">
                <a:solidFill>
                  <a:schemeClr val="tx1"/>
                </a:solidFill>
              </a:rPr>
              <a:t>7. Facilitar el trabajo y mejorar los tiempos de los colaboradores al momento de permitir el ingreso o entregar ambientes de formación.</a:t>
            </a: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ángulo 1"/>
          <p:cNvSpPr/>
          <p:nvPr/>
        </p:nvSpPr>
        <p:spPr>
          <a:xfrm>
            <a:off x="177421" y="1551562"/>
            <a:ext cx="12014579" cy="3970318"/>
          </a:xfrm>
          <a:prstGeom prst="rect">
            <a:avLst/>
          </a:prstGeom>
        </p:spPr>
        <p:txBody>
          <a:bodyPr wrap="square">
            <a:spAutoFit/>
          </a:bodyPr>
          <a:lstStyle/>
          <a:p>
            <a:r>
              <a:rPr lang="es-ES" i="1" dirty="0"/>
              <a:t>El sistema de gestión de parqueaderos para el SENA podría incluir las siguientes características:</a:t>
            </a:r>
          </a:p>
          <a:p>
            <a:endParaRPr lang="es-ES" dirty="0"/>
          </a:p>
          <a:p>
            <a:pPr marL="285750" indent="-285750">
              <a:buFontTx/>
              <a:buChar char="-"/>
            </a:pPr>
            <a:r>
              <a:rPr lang="es-ES" b="1" dirty="0"/>
              <a:t>Módulo de registro:</a:t>
            </a:r>
            <a:r>
              <a:rPr lang="es-ES" dirty="0"/>
              <a:t> permitirá registrar la información de los vehículos y personas autorizadas, incluyendo placas (si ingresa en </a:t>
            </a:r>
            <a:r>
              <a:rPr lang="es-ES" dirty="0" err="1"/>
              <a:t>vehiculo</a:t>
            </a:r>
            <a:r>
              <a:rPr lang="es-ES" dirty="0"/>
              <a:t>), nombres, cargos y permisos de acceso.</a:t>
            </a:r>
          </a:p>
          <a:p>
            <a:pPr marL="285750" indent="-285750">
              <a:buFontTx/>
              <a:buChar char="-"/>
            </a:pPr>
            <a:r>
              <a:rPr lang="es-ES" b="1" dirty="0"/>
              <a:t>Módulo de control de acceso</a:t>
            </a:r>
            <a:r>
              <a:rPr lang="es-ES" dirty="0"/>
              <a:t>: permitirá controlar el acceso de vehículos a los parqueaderos y a los usuarios y visitantes al centro, registrando la fecha y hora de entrada y salida.</a:t>
            </a:r>
          </a:p>
          <a:p>
            <a:pPr marL="285750" indent="-285750">
              <a:buFontTx/>
              <a:buChar char="-"/>
            </a:pPr>
            <a:r>
              <a:rPr lang="es-ES" b="1" dirty="0"/>
              <a:t> Módulo de seguridad: </a:t>
            </a:r>
            <a:r>
              <a:rPr lang="es-ES" dirty="0"/>
              <a:t>permitirá proteger la información y prevenir accesos no autorizados, utilizando mecanismos de autenticación y autorización.</a:t>
            </a:r>
          </a:p>
          <a:p>
            <a:pPr marL="285750" indent="-285750">
              <a:buFontTx/>
              <a:buChar char="-"/>
            </a:pPr>
            <a:r>
              <a:rPr lang="es-ES" b="1" dirty="0"/>
              <a:t>Módulo de reportes: </a:t>
            </a:r>
            <a:r>
              <a:rPr lang="es-ES" dirty="0"/>
              <a:t>permitirá generar reportes sobre el uso de los parqueaderos, incluyendo información sobre los vehículos que ingresan y salen, y los funcionarios que acceden a los parqueaderos.</a:t>
            </a:r>
          </a:p>
          <a:p>
            <a:pPr marL="285750" indent="-285750">
              <a:buFontTx/>
              <a:buChar char="-"/>
            </a:pPr>
            <a:endParaRPr lang="es-ES" dirty="0"/>
          </a:p>
          <a:p>
            <a:pPr marL="285750" indent="-285750">
              <a:buFontTx/>
              <a:buChar char="-"/>
            </a:pPr>
            <a:r>
              <a:rPr lang="es-ES" i="1" dirty="0"/>
              <a:t>El sistema podría ser desarrollado utilizando tecnologías como:</a:t>
            </a:r>
          </a:p>
          <a:p>
            <a:pPr marL="285750" indent="-285750">
              <a:buFontTx/>
              <a:buChar char="-"/>
            </a:pPr>
            <a:endParaRPr lang="es-ES" dirty="0"/>
          </a:p>
          <a:p>
            <a:pPr marL="285750" indent="-285750">
              <a:buFontTx/>
              <a:buChar char="-"/>
            </a:pPr>
            <a:r>
              <a:rPr lang="es-ES" b="1" dirty="0"/>
              <a:t> Base de datos</a:t>
            </a:r>
            <a:r>
              <a:rPr lang="es-ES" dirty="0"/>
              <a:t>: </a:t>
            </a:r>
            <a:r>
              <a:rPr lang="es-ES" dirty="0" err="1"/>
              <a:t>MySQL</a:t>
            </a:r>
            <a:r>
              <a:rPr lang="es-ES" dirty="0"/>
              <a:t> o </a:t>
            </a:r>
            <a:r>
              <a:rPr lang="es-ES" dirty="0" err="1"/>
              <a:t>PostgreSQL</a:t>
            </a:r>
            <a:r>
              <a:rPr lang="es-ES" dirty="0"/>
              <a:t> para almacenar la información de los vehículos y funcionarios.</a:t>
            </a:r>
          </a:p>
          <a:p>
            <a:pPr marL="285750" indent="-285750">
              <a:buFontTx/>
              <a:buChar char="-"/>
            </a:pPr>
            <a:r>
              <a:rPr lang="es-ES" dirty="0"/>
              <a:t> </a:t>
            </a:r>
            <a:r>
              <a:rPr lang="es-ES" b="1" dirty="0"/>
              <a:t>Lenguaje de programación: </a:t>
            </a:r>
            <a:r>
              <a:rPr lang="es-ES" dirty="0" err="1"/>
              <a:t>Python</a:t>
            </a:r>
            <a:r>
              <a:rPr lang="es-ES" dirty="0"/>
              <a:t> o Java para desarrollar el sistema de registro y control de acceso.</a:t>
            </a:r>
          </a:p>
          <a:p>
            <a:pPr marL="285750" indent="-285750">
              <a:buFontTx/>
              <a:buChar char="-"/>
            </a:pPr>
            <a:r>
              <a:rPr lang="es-ES" dirty="0"/>
              <a:t> </a:t>
            </a:r>
            <a:r>
              <a:rPr lang="es-ES" b="1" dirty="0"/>
              <a:t>Framework:</a:t>
            </a:r>
            <a:r>
              <a:rPr lang="es-ES" dirty="0"/>
              <a:t> Django o Spring para desarrollar el sistema de manera rápida y segura.</a:t>
            </a:r>
          </a:p>
          <a:p>
            <a:pPr marL="285750" indent="-285750">
              <a:buFontTx/>
              <a:buChar char="-"/>
            </a:pPr>
            <a:r>
              <a:rPr lang="es-ES" b="1" dirty="0"/>
              <a:t> Interfaz de usuario: </a:t>
            </a:r>
            <a:r>
              <a:rPr lang="es-ES" dirty="0"/>
              <a:t>HTML, CSS y JavaScript para crear una interfaz de usuario amigable y fácil de usar.</a:t>
            </a:r>
          </a:p>
          <a:p>
            <a:pPr marL="285750" indent="-285750">
              <a:buFontTx/>
              <a:buChar char="-"/>
            </a:pPr>
            <a:endParaRPr lang="es-ES" dirty="0"/>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FB48A022-90FE-46FD-B6B9-A5517959569C}">
  <ds:schemaRefs/>
</ds:datastoreItem>
</file>

<file path=customXml/itemProps3.xml><?xml version="1.0" encoding="utf-8"?>
<ds:datastoreItem xmlns:ds="http://schemas.openxmlformats.org/officeDocument/2006/customXml" ds:itemID="{C020FF02-1FE7-4B92-A947-88F847DE8F80}">
  <ds:schemaRefs/>
</ds:datastoreItem>
</file>

<file path=docProps/app.xml><?xml version="1.0" encoding="utf-8"?>
<Properties xmlns="http://schemas.openxmlformats.org/officeDocument/2006/extended-properties" xmlns:vt="http://schemas.openxmlformats.org/officeDocument/2006/docPropsVTypes">
  <TotalTime>545</TotalTime>
  <Words>870</Words>
  <Application>Microsoft Office PowerPoint</Application>
  <PresentationFormat>Panorámica</PresentationFormat>
  <Paragraphs>75</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Work Sans Light</vt:lpstr>
      <vt:lpstr>Calibri</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SANTIAGO</cp:lastModifiedBy>
  <cp:revision>28</cp:revision>
  <dcterms:created xsi:type="dcterms:W3CDTF">2025-05-26T20:38:52Z</dcterms:created>
  <dcterms:modified xsi:type="dcterms:W3CDTF">2025-06-10T00:55:57Z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