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Work Sans Light" panose="020F0502020204030204"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5" autoAdjust="0"/>
    <p:restoredTop sz="94660"/>
  </p:normalViewPr>
  <p:slideViewPr>
    <p:cSldViewPr snapToGrid="0">
      <p:cViewPr varScale="1">
        <p:scale>
          <a:sx n="108" d="100"/>
          <a:sy n="108" d="100"/>
        </p:scale>
        <p:origin x="6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5" name="Imagen 4"/>
          <p:cNvPicPr/>
          <p:nvPr/>
        </p:nvPicPr>
        <p:blipFill>
          <a:blip r:embed="rId4">
            <a:extLst>
              <a:ext uri="{28A0092B-C50C-407E-A947-70E740481C1C}">
                <a14:useLocalDpi xmlns:a14="http://schemas.microsoft.com/office/drawing/2010/main" val="0"/>
              </a:ext>
            </a:extLst>
          </a:blip>
          <a:stretch>
            <a:fillRect/>
          </a:stretch>
        </p:blipFill>
        <p:spPr>
          <a:xfrm>
            <a:off x="2524714" y="1821560"/>
            <a:ext cx="7859089" cy="45536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p:cNvPicPr>
            <a:picLocks noChangeAspect="1"/>
          </p:cNvPicPr>
          <p:nvPr/>
        </p:nvPicPr>
        <p:blipFill>
          <a:blip r:embed="rId4"/>
          <a:stretch>
            <a:fillRect/>
          </a:stretch>
        </p:blipFill>
        <p:spPr>
          <a:xfrm>
            <a:off x="1800179" y="1529659"/>
            <a:ext cx="9271772" cy="48811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2" name="Imagen 1"/>
          <p:cNvPicPr>
            <a:picLocks noChangeAspect="1"/>
          </p:cNvPicPr>
          <p:nvPr/>
        </p:nvPicPr>
        <p:blipFill>
          <a:blip r:embed="rId4"/>
          <a:stretch>
            <a:fillRect/>
          </a:stretch>
        </p:blipFill>
        <p:spPr>
          <a:xfrm>
            <a:off x="2793508" y="1712843"/>
            <a:ext cx="6108121" cy="46969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7" name="Conector recto 6">
            <a:extLst>
              <a:ext uri="{FF2B5EF4-FFF2-40B4-BE49-F238E27FC236}">
                <a16:creationId xmlns:a16="http://schemas.microsoft.com/office/drawing/2014/main" id="{0A382CB9-433D-CFD0-9656-522C80410C3A}"/>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015D5E6-366B-7FDE-4A02-E7A93620EE09}"/>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D3EB645E-AF94-FB4D-C9D7-F365960646B6}"/>
              </a:ext>
            </a:extLst>
          </p:cNvPr>
          <p:cNvPicPr>
            <a:picLocks noChangeAspect="1"/>
          </p:cNvPicPr>
          <p:nvPr/>
        </p:nvPicPr>
        <p:blipFill>
          <a:blip r:embed="rId4"/>
          <a:stretch>
            <a:fillRect/>
          </a:stretch>
        </p:blipFill>
        <p:spPr>
          <a:xfrm>
            <a:off x="488069" y="4329236"/>
            <a:ext cx="5458587" cy="1581371"/>
          </a:xfrm>
          <a:prstGeom prst="rect">
            <a:avLst/>
          </a:prstGeom>
        </p:spPr>
      </p:pic>
      <p:pic>
        <p:nvPicPr>
          <p:cNvPr id="15" name="Imagen 14">
            <a:extLst>
              <a:ext uri="{FF2B5EF4-FFF2-40B4-BE49-F238E27FC236}">
                <a16:creationId xmlns:a16="http://schemas.microsoft.com/office/drawing/2014/main" id="{CD0D1FA8-8F2E-2108-B523-BFF0D41BF07E}"/>
              </a:ext>
            </a:extLst>
          </p:cNvPr>
          <p:cNvPicPr>
            <a:picLocks noChangeAspect="1"/>
          </p:cNvPicPr>
          <p:nvPr/>
        </p:nvPicPr>
        <p:blipFill>
          <a:blip r:embed="rId5"/>
          <a:stretch>
            <a:fillRect/>
          </a:stretch>
        </p:blipFill>
        <p:spPr>
          <a:xfrm>
            <a:off x="6869318" y="2146704"/>
            <a:ext cx="4887007" cy="971686"/>
          </a:xfrm>
          <a:prstGeom prst="rect">
            <a:avLst/>
          </a:prstGeom>
        </p:spPr>
      </p:pic>
      <p:pic>
        <p:nvPicPr>
          <p:cNvPr id="19" name="Imagen 18">
            <a:extLst>
              <a:ext uri="{FF2B5EF4-FFF2-40B4-BE49-F238E27FC236}">
                <a16:creationId xmlns:a16="http://schemas.microsoft.com/office/drawing/2014/main" id="{7524FF55-9C69-892C-B9FB-072CCF224E48}"/>
              </a:ext>
            </a:extLst>
          </p:cNvPr>
          <p:cNvPicPr>
            <a:picLocks noChangeAspect="1"/>
          </p:cNvPicPr>
          <p:nvPr/>
        </p:nvPicPr>
        <p:blipFill>
          <a:blip r:embed="rId6"/>
          <a:stretch>
            <a:fillRect/>
          </a:stretch>
        </p:blipFill>
        <p:spPr>
          <a:xfrm>
            <a:off x="533018" y="2020971"/>
            <a:ext cx="5477639" cy="1286054"/>
          </a:xfrm>
          <a:prstGeom prst="rect">
            <a:avLst/>
          </a:prstGeom>
        </p:spPr>
      </p:pic>
      <p:pic>
        <p:nvPicPr>
          <p:cNvPr id="21" name="Imagen 20">
            <a:extLst>
              <a:ext uri="{FF2B5EF4-FFF2-40B4-BE49-F238E27FC236}">
                <a16:creationId xmlns:a16="http://schemas.microsoft.com/office/drawing/2014/main" id="{EC0DE956-9BBE-5205-A956-DAA1899E0BFE}"/>
              </a:ext>
            </a:extLst>
          </p:cNvPr>
          <p:cNvPicPr>
            <a:picLocks noChangeAspect="1"/>
          </p:cNvPicPr>
          <p:nvPr/>
        </p:nvPicPr>
        <p:blipFill>
          <a:blip r:embed="rId7"/>
          <a:stretch>
            <a:fillRect/>
          </a:stretch>
        </p:blipFill>
        <p:spPr>
          <a:xfrm>
            <a:off x="6921714" y="4329236"/>
            <a:ext cx="4782217" cy="6763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5" name="Conector recto 4">
            <a:extLst>
              <a:ext uri="{FF2B5EF4-FFF2-40B4-BE49-F238E27FC236}">
                <a16:creationId xmlns:a16="http://schemas.microsoft.com/office/drawing/2014/main" id="{48080314-C3D8-0DC6-F775-D92B7692A6AD}"/>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9D91463D-6210-03EC-8AE4-CB2CED857FB5}"/>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05DA7F6A-E2DB-AD7E-9EC1-E9EDCA01ABAF}"/>
              </a:ext>
            </a:extLst>
          </p:cNvPr>
          <p:cNvPicPr>
            <a:picLocks noChangeAspect="1"/>
          </p:cNvPicPr>
          <p:nvPr/>
        </p:nvPicPr>
        <p:blipFill>
          <a:blip r:embed="rId4"/>
          <a:stretch>
            <a:fillRect/>
          </a:stretch>
        </p:blipFill>
        <p:spPr>
          <a:xfrm>
            <a:off x="242887" y="1641411"/>
            <a:ext cx="5651087" cy="1941478"/>
          </a:xfrm>
          <a:prstGeom prst="rect">
            <a:avLst/>
          </a:prstGeom>
        </p:spPr>
      </p:pic>
      <p:pic>
        <p:nvPicPr>
          <p:cNvPr id="10" name="Imagen 9">
            <a:extLst>
              <a:ext uri="{FF2B5EF4-FFF2-40B4-BE49-F238E27FC236}">
                <a16:creationId xmlns:a16="http://schemas.microsoft.com/office/drawing/2014/main" id="{E17B395A-2143-D3A2-597D-46779264084C}"/>
              </a:ext>
            </a:extLst>
          </p:cNvPr>
          <p:cNvPicPr>
            <a:picLocks noChangeAspect="1"/>
          </p:cNvPicPr>
          <p:nvPr/>
        </p:nvPicPr>
        <p:blipFill>
          <a:blip r:embed="rId5"/>
          <a:stretch>
            <a:fillRect/>
          </a:stretch>
        </p:blipFill>
        <p:spPr>
          <a:xfrm>
            <a:off x="358286" y="4075212"/>
            <a:ext cx="5620534" cy="2229161"/>
          </a:xfrm>
          <a:prstGeom prst="rect">
            <a:avLst/>
          </a:prstGeom>
        </p:spPr>
      </p:pic>
      <p:pic>
        <p:nvPicPr>
          <p:cNvPr id="11" name="Imagen 10">
            <a:extLst>
              <a:ext uri="{FF2B5EF4-FFF2-40B4-BE49-F238E27FC236}">
                <a16:creationId xmlns:a16="http://schemas.microsoft.com/office/drawing/2014/main" id="{45ED8CA9-B613-1412-13F9-B35E5E8B170E}"/>
              </a:ext>
            </a:extLst>
          </p:cNvPr>
          <p:cNvPicPr>
            <a:picLocks noChangeAspect="1"/>
          </p:cNvPicPr>
          <p:nvPr/>
        </p:nvPicPr>
        <p:blipFill>
          <a:blip r:embed="rId6"/>
          <a:stretch>
            <a:fillRect/>
          </a:stretch>
        </p:blipFill>
        <p:spPr>
          <a:xfrm>
            <a:off x="6388393" y="2193221"/>
            <a:ext cx="5612130" cy="578554"/>
          </a:xfrm>
          <a:prstGeom prst="rect">
            <a:avLst/>
          </a:prstGeom>
        </p:spPr>
      </p:pic>
      <p:pic>
        <p:nvPicPr>
          <p:cNvPr id="12" name="Imagen 11">
            <a:extLst>
              <a:ext uri="{FF2B5EF4-FFF2-40B4-BE49-F238E27FC236}">
                <a16:creationId xmlns:a16="http://schemas.microsoft.com/office/drawing/2014/main" id="{5EB696E6-E843-7E9B-0D32-7F91023A31DA}"/>
              </a:ext>
            </a:extLst>
          </p:cNvPr>
          <p:cNvPicPr>
            <a:picLocks noChangeAspect="1"/>
          </p:cNvPicPr>
          <p:nvPr/>
        </p:nvPicPr>
        <p:blipFill>
          <a:blip r:embed="rId7"/>
          <a:stretch>
            <a:fillRect/>
          </a:stretch>
        </p:blipFill>
        <p:spPr>
          <a:xfrm>
            <a:off x="6448401" y="3930650"/>
            <a:ext cx="5612130" cy="1478915"/>
          </a:xfrm>
          <a:prstGeom prst="rect">
            <a:avLst/>
          </a:prstGeom>
        </p:spPr>
      </p:pic>
      <p:pic>
        <p:nvPicPr>
          <p:cNvPr id="13" name="Imagen 12">
            <a:extLst>
              <a:ext uri="{FF2B5EF4-FFF2-40B4-BE49-F238E27FC236}">
                <a16:creationId xmlns:a16="http://schemas.microsoft.com/office/drawing/2014/main" id="{E9A81D55-556F-79C1-FEAC-E874C81D416D}"/>
              </a:ext>
            </a:extLst>
          </p:cNvPr>
          <p:cNvPicPr>
            <a:picLocks noChangeAspect="1"/>
          </p:cNvPicPr>
          <p:nvPr/>
        </p:nvPicPr>
        <p:blipFill>
          <a:blip r:embed="rId8"/>
          <a:stretch>
            <a:fillRect/>
          </a:stretch>
        </p:blipFill>
        <p:spPr>
          <a:xfrm>
            <a:off x="6462915" y="5685248"/>
            <a:ext cx="2219325" cy="619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9" name="Imagen 8">
            <a:extLst>
              <a:ext uri="{FF2B5EF4-FFF2-40B4-BE49-F238E27FC236}">
                <a16:creationId xmlns:a16="http://schemas.microsoft.com/office/drawing/2014/main" id="{4882F095-6EF3-3B53-7880-74CDA49B9415}"/>
              </a:ext>
            </a:extLst>
          </p:cNvPr>
          <p:cNvPicPr>
            <a:picLocks noChangeAspect="1"/>
          </p:cNvPicPr>
          <p:nvPr/>
        </p:nvPicPr>
        <p:blipFill>
          <a:blip r:embed="rId4"/>
          <a:stretch>
            <a:fillRect/>
          </a:stretch>
        </p:blipFill>
        <p:spPr>
          <a:xfrm>
            <a:off x="456236" y="1714500"/>
            <a:ext cx="4677428" cy="2038635"/>
          </a:xfrm>
          <a:prstGeom prst="rect">
            <a:avLst/>
          </a:prstGeom>
        </p:spPr>
      </p:pic>
      <p:cxnSp>
        <p:nvCxnSpPr>
          <p:cNvPr id="10" name="Conector recto 9">
            <a:extLst>
              <a:ext uri="{FF2B5EF4-FFF2-40B4-BE49-F238E27FC236}">
                <a16:creationId xmlns:a16="http://schemas.microsoft.com/office/drawing/2014/main" id="{60158B5D-95F2-DEAF-597F-A346ABC666BE}"/>
              </a:ext>
            </a:extLst>
          </p:cNvPr>
          <p:cNvCxnSpPr/>
          <p:nvPr/>
        </p:nvCxnSpPr>
        <p:spPr>
          <a:xfrm>
            <a:off x="230981" y="4003221"/>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780AFECB-2496-B70F-D8EF-5E48A3B7F619}"/>
              </a:ext>
            </a:extLst>
          </p:cNvPr>
          <p:cNvCxnSpPr/>
          <p:nvPr/>
        </p:nvCxnSpPr>
        <p:spPr>
          <a:xfrm>
            <a:off x="5802708" y="1661903"/>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EC8F6929-4A61-43E2-9028-6184E07734CE}"/>
              </a:ext>
            </a:extLst>
          </p:cNvPr>
          <p:cNvPicPr>
            <a:picLocks noChangeAspect="1"/>
          </p:cNvPicPr>
          <p:nvPr/>
        </p:nvPicPr>
        <p:blipFill>
          <a:blip r:embed="rId5"/>
          <a:srcRect r="6916"/>
          <a:stretch>
            <a:fillRect/>
          </a:stretch>
        </p:blipFill>
        <p:spPr>
          <a:xfrm>
            <a:off x="6143961" y="1611228"/>
            <a:ext cx="5817057" cy="2276793"/>
          </a:xfrm>
          <a:prstGeom prst="rect">
            <a:avLst/>
          </a:prstGeom>
        </p:spPr>
      </p:pic>
      <p:pic>
        <p:nvPicPr>
          <p:cNvPr id="15" name="Imagen 14">
            <a:extLst>
              <a:ext uri="{FF2B5EF4-FFF2-40B4-BE49-F238E27FC236}">
                <a16:creationId xmlns:a16="http://schemas.microsoft.com/office/drawing/2014/main" id="{C4E34EBD-165D-BC55-9FFB-0B58C92B49F3}"/>
              </a:ext>
            </a:extLst>
          </p:cNvPr>
          <p:cNvPicPr>
            <a:picLocks noChangeAspect="1"/>
          </p:cNvPicPr>
          <p:nvPr/>
        </p:nvPicPr>
        <p:blipFill>
          <a:blip r:embed="rId6"/>
          <a:stretch>
            <a:fillRect/>
          </a:stretch>
        </p:blipFill>
        <p:spPr>
          <a:xfrm>
            <a:off x="5983650" y="4169474"/>
            <a:ext cx="5796427" cy="2477034"/>
          </a:xfrm>
          <a:prstGeom prst="rect">
            <a:avLst/>
          </a:prstGeom>
        </p:spPr>
      </p:pic>
      <p:pic>
        <p:nvPicPr>
          <p:cNvPr id="17" name="Imagen 16">
            <a:extLst>
              <a:ext uri="{FF2B5EF4-FFF2-40B4-BE49-F238E27FC236}">
                <a16:creationId xmlns:a16="http://schemas.microsoft.com/office/drawing/2014/main" id="{2B610256-A0D4-344A-840B-DDAED833F642}"/>
              </a:ext>
            </a:extLst>
          </p:cNvPr>
          <p:cNvPicPr>
            <a:picLocks noChangeAspect="1"/>
          </p:cNvPicPr>
          <p:nvPr/>
        </p:nvPicPr>
        <p:blipFill>
          <a:blip r:embed="rId7"/>
          <a:stretch>
            <a:fillRect/>
          </a:stretch>
        </p:blipFill>
        <p:spPr>
          <a:xfrm>
            <a:off x="48864" y="4332082"/>
            <a:ext cx="5572903" cy="17623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 interfaz de inicio del software</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3439"/>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institucional, mejorar la comunicación entre actores y facilitar el seguimiento eficiente de las actividades formativas.</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00110"/>
          </a:xfrm>
          <a:prstGeom prst="rect">
            <a:avLst/>
          </a:prstGeom>
        </p:spPr>
        <p:txBody>
          <a:bodyPr wrap="square">
            <a:spAutoFit/>
          </a:bodyPr>
          <a:lstStyle/>
          <a:p>
            <a:endParaRPr lang="es-ES" sz="2000" b="1" dirty="0">
              <a:solidFill>
                <a:schemeClr val="tx1"/>
              </a:solidFill>
            </a:endParaRP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
        <p:nvSpPr>
          <p:cNvPr id="6" name="CuadroTexto 5">
            <a:extLst>
              <a:ext uri="{FF2B5EF4-FFF2-40B4-BE49-F238E27FC236}">
                <a16:creationId xmlns:a16="http://schemas.microsoft.com/office/drawing/2014/main" id="{5A07484F-793D-57A5-BF9D-7163769B012B}"/>
              </a:ext>
            </a:extLst>
          </p:cNvPr>
          <p:cNvSpPr txBox="1"/>
          <p:nvPr/>
        </p:nvSpPr>
        <p:spPr>
          <a:xfrm>
            <a:off x="628650" y="2218291"/>
            <a:ext cx="10817679" cy="4001095"/>
          </a:xfrm>
          <a:prstGeom prst="rect">
            <a:avLst/>
          </a:prstGeom>
          <a:noFill/>
        </p:spPr>
        <p:txBody>
          <a:bodyPr wrap="square" rtlCol="0">
            <a:spAutoFit/>
          </a:bodyPr>
          <a:lstStyle/>
          <a:p>
            <a:pPr lvl="0" algn="ctr" eaLnBrk="0" fontAlgn="base" hangingPunct="0">
              <a:spcBef>
                <a:spcPct val="0"/>
              </a:spcBef>
              <a:spcAft>
                <a:spcPct val="0"/>
              </a:spcAft>
              <a:buClrTx/>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a:pPr>
            <a:r>
              <a:rPr lang="es-MX" altLang="es-MX" sz="2000" dirty="0">
                <a:solidFill>
                  <a:schemeClr val="tx1"/>
                </a:solidFill>
                <a:latin typeface="Arial" panose="020B0604020202020204" pitchFamily="34" charset="0"/>
              </a:rPr>
              <a:t>Desarrollar un módulo digital para la gestión de minutas que permita llevar un control organizado del uso de los ambientes formativos en el SENA.</a:t>
            </a:r>
          </a:p>
          <a:p>
            <a:pPr lvl="0" algn="ctr" eaLnBrk="0" fontAlgn="base" hangingPunct="0">
              <a:spcBef>
                <a:spcPct val="0"/>
              </a:spcBef>
              <a:spcAft>
                <a:spcPct val="0"/>
              </a:spcAft>
              <a:buClrTx/>
              <a:buFontTx/>
              <a:buAutoNum type="arabicPeriod"/>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2"/>
            </a:pPr>
            <a:r>
              <a:rPr lang="es-MX" altLang="es-MX" sz="2000" dirty="0">
                <a:solidFill>
                  <a:schemeClr val="tx1"/>
                </a:solidFill>
                <a:latin typeface="Arial" panose="020B0604020202020204" pitchFamily="34" charset="0"/>
              </a:rPr>
              <a:t>Implementar un sistema de registro de asistencia que facilite a los instructores el seguimiento y control de la participación de los aprendices.</a:t>
            </a:r>
          </a:p>
          <a:p>
            <a:pPr lvl="0" algn="ctr" eaLnBrk="0" fontAlgn="base" hangingPunct="0">
              <a:spcBef>
                <a:spcPct val="0"/>
              </a:spcBef>
              <a:spcAft>
                <a:spcPct val="0"/>
              </a:spcAft>
              <a:buClrTx/>
              <a:buFontTx/>
              <a:buAutoNum type="arabicPeriod" startAt="2"/>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3"/>
            </a:pPr>
            <a:r>
              <a:rPr lang="es-MX" altLang="es-MX" sz="2000" dirty="0">
                <a:solidFill>
                  <a:schemeClr val="tx1"/>
                </a:solidFill>
                <a:latin typeface="Arial" panose="020B0604020202020204" pitchFamily="34" charset="0"/>
              </a:rPr>
              <a:t>Incorporar una funcionalidad para registrar y consultar novedades o incidentes, mejorando la comunicación institucional y la toma de decisiones.</a:t>
            </a:r>
          </a:p>
          <a:p>
            <a:pPr lvl="0" algn="ctr" eaLnBrk="0" fontAlgn="base" hangingPunct="0">
              <a:spcBef>
                <a:spcPct val="0"/>
              </a:spcBef>
              <a:spcAft>
                <a:spcPct val="0"/>
              </a:spcAft>
              <a:buClrTx/>
              <a:buFontTx/>
              <a:buAutoNum type="arabicPeriod" startAt="3"/>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4"/>
            </a:pPr>
            <a:r>
              <a:rPr lang="es-MX" altLang="es-MX" sz="2000" dirty="0">
                <a:solidFill>
                  <a:schemeClr val="tx1"/>
                </a:solidFill>
                <a:latin typeface="Arial" panose="020B0604020202020204" pitchFamily="34" charset="0"/>
              </a:rPr>
              <a:t>Diseñar una interfaz intuitiva y accesible para todos los actores involucrados, garantizando una experiencia de usuario eficiente y </a:t>
            </a:r>
            <a:r>
              <a:rPr lang="es-MX" altLang="es-MX" sz="2000">
                <a:solidFill>
                  <a:schemeClr val="tx1"/>
                </a:solidFill>
                <a:latin typeface="Arial" panose="020B0604020202020204" pitchFamily="34" charset="0"/>
              </a:rPr>
              <a:t>funcional.</a:t>
            </a:r>
            <a:endParaRPr lang="es-MX" altLang="es-MX" sz="2000" dirty="0">
              <a:solidFill>
                <a:schemeClr val="tx1"/>
              </a:solidFill>
              <a:latin typeface="Arial" panose="020B0604020202020204" pitchFamily="34" charset="0"/>
            </a:endParaRPr>
          </a:p>
          <a:p>
            <a:endParaRPr lang="es-CO" dirty="0"/>
          </a:p>
        </p:txBody>
      </p:sp>
      <p:sp>
        <p:nvSpPr>
          <p:cNvPr id="9" name="Rectangle 5">
            <a:extLst>
              <a:ext uri="{FF2B5EF4-FFF2-40B4-BE49-F238E27FC236}">
                <a16:creationId xmlns:a16="http://schemas.microsoft.com/office/drawing/2014/main" id="{C8E27B8D-1FF7-FB05-7B6B-E96DD06FE9E7}"/>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515901" y="208803"/>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05069" y="916649"/>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a:extLst>
              <a:ext uri="{FF2B5EF4-FFF2-40B4-BE49-F238E27FC236}">
                <a16:creationId xmlns:a16="http://schemas.microsoft.com/office/drawing/2014/main" id="{79DB689C-9DFC-9FF6-7FC6-DF358BB20F41}"/>
              </a:ext>
            </a:extLst>
          </p:cNvPr>
          <p:cNvPicPr>
            <a:picLocks noChangeAspect="1"/>
          </p:cNvPicPr>
          <p:nvPr/>
        </p:nvPicPr>
        <p:blipFill>
          <a:blip r:embed="rId4"/>
          <a:stretch>
            <a:fillRect/>
          </a:stretch>
        </p:blipFill>
        <p:spPr>
          <a:xfrm>
            <a:off x="1032746" y="1352478"/>
            <a:ext cx="9880847" cy="49975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t="2507" b="8686"/>
          <a:stretch/>
        </p:blipFill>
        <p:spPr>
          <a:xfrm>
            <a:off x="3645780" y="1740665"/>
            <a:ext cx="4119783" cy="45058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1B3500-55FD-47A2-B150-4704A4114CB7}">
  <ds:schemaRefs/>
</ds:datastoreItem>
</file>

<file path=customXml/itemProps2.xml><?xml version="1.0" encoding="utf-8"?>
<ds:datastoreItem xmlns:ds="http://schemas.openxmlformats.org/officeDocument/2006/customXml" ds:itemID="{C020FF02-1FE7-4B92-A947-88F847DE8F80}">
  <ds:schemaRefs/>
</ds:datastoreItem>
</file>

<file path=customXml/itemProps3.xml><?xml version="1.0" encoding="utf-8"?>
<ds:datastoreItem xmlns:ds="http://schemas.openxmlformats.org/officeDocument/2006/customXml" ds:itemID="{FB48A022-90FE-46FD-B6B9-A5517959569C}">
  <ds:schemaRefs/>
</ds:datastoreItem>
</file>

<file path=docProps/app.xml><?xml version="1.0" encoding="utf-8"?>
<Properties xmlns="http://schemas.openxmlformats.org/officeDocument/2006/extended-properties" xmlns:vt="http://schemas.openxmlformats.org/officeDocument/2006/docPropsVTypes">
  <TotalTime>636</TotalTime>
  <Words>458</Words>
  <Application>Microsoft Office PowerPoint</Application>
  <PresentationFormat>Panorámica</PresentationFormat>
  <Paragraphs>47</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Work Sans Light</vt:lpstr>
      <vt:lpstr>Calibri</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Juver Fernando Rojas Perez</cp:lastModifiedBy>
  <cp:revision>37</cp:revision>
  <dcterms:created xsi:type="dcterms:W3CDTF">2025-05-26T20:38:52Z</dcterms:created>
  <dcterms:modified xsi:type="dcterms:W3CDTF">2025-06-18T11:23:54Z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