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17" d="100"/>
          <a:sy n="117" d="100"/>
        </p:scale>
        <p:origin x="13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ángulo 1"/>
          <p:cNvSpPr/>
          <p:nvPr/>
        </p:nvSpPr>
        <p:spPr>
          <a:xfrm>
            <a:off x="177421" y="1551562"/>
            <a:ext cx="12014579" cy="3970318"/>
          </a:xfrm>
          <a:prstGeom prst="rect">
            <a:avLst/>
          </a:prstGeom>
        </p:spPr>
        <p:txBody>
          <a:bodyPr wrap="square">
            <a:spAutoFit/>
          </a:bodyPr>
          <a:lstStyle/>
          <a:p>
            <a:r>
              <a:rPr lang="es-ES" i="1" dirty="0"/>
              <a:t>El sistema de gestión de parqueaderos para el SENA podría incluir las siguientes características:</a:t>
            </a:r>
          </a:p>
          <a:p>
            <a:endParaRPr lang="es-ES" dirty="0"/>
          </a:p>
          <a:p>
            <a:pPr marL="285750" indent="-285750">
              <a:buFontTx/>
              <a:buChar char="-"/>
            </a:pPr>
            <a:r>
              <a:rPr lang="es-ES" b="1" dirty="0"/>
              <a:t>Módulo de registro:</a:t>
            </a:r>
            <a:r>
              <a:rPr lang="es-ES" dirty="0"/>
              <a:t> permitirá registrar la información de los vehículos y personas autorizadas, incluyendo placas (si ingresa en </a:t>
            </a:r>
            <a:r>
              <a:rPr lang="es-ES" dirty="0" err="1"/>
              <a:t>vehiculo</a:t>
            </a:r>
            <a:r>
              <a:rPr lang="es-ES" dirty="0"/>
              <a:t>), nombres, cargos y permisos de acceso.</a:t>
            </a:r>
          </a:p>
          <a:p>
            <a:pPr marL="285750" indent="-285750">
              <a:buFontTx/>
              <a:buChar char="-"/>
            </a:pPr>
            <a:r>
              <a:rPr lang="es-ES" b="1" dirty="0"/>
              <a:t>Módulo de control de acceso</a:t>
            </a:r>
            <a:r>
              <a:rPr lang="es-ES" dirty="0"/>
              <a:t>: permitirá controlar el acceso de vehículos a los parqueaderos y a los usuarios y visitantes al centro, registrando la fecha y hora de entrada y salida.</a:t>
            </a:r>
          </a:p>
          <a:p>
            <a:pPr marL="285750" indent="-285750">
              <a:buFontTx/>
              <a:buChar char="-"/>
            </a:pPr>
            <a:r>
              <a:rPr lang="es-ES" b="1" dirty="0"/>
              <a:t> Módulo de seguridad: </a:t>
            </a:r>
            <a:r>
              <a:rPr lang="es-ES" dirty="0"/>
              <a:t>permitirá proteger la información y prevenir accesos no autorizados, utilizando mecanismos de autenticación y autorización.</a:t>
            </a:r>
          </a:p>
          <a:p>
            <a:pPr marL="285750" indent="-285750">
              <a:buFontTx/>
              <a:buChar char="-"/>
            </a:pPr>
            <a:r>
              <a:rPr lang="es-ES" b="1" dirty="0"/>
              <a:t>Módulo de reportes: </a:t>
            </a:r>
            <a:r>
              <a:rPr lang="es-ES" dirty="0"/>
              <a:t>permitirá generar reportes sobre el uso de los parqueaderos, incluyendo información sobre los vehículos que ingresan y salen, y los funcionarios que acceden a los parqueaderos.</a:t>
            </a:r>
          </a:p>
          <a:p>
            <a:pPr marL="285750" indent="-285750">
              <a:buFontTx/>
              <a:buChar char="-"/>
            </a:pPr>
            <a:endParaRPr lang="es-ES" dirty="0"/>
          </a:p>
          <a:p>
            <a:pPr marL="285750" indent="-285750">
              <a:buFontTx/>
              <a:buChar char="-"/>
            </a:pPr>
            <a:r>
              <a:rPr lang="es-ES" i="1" dirty="0"/>
              <a:t>El sistema podría ser desarrollado utilizando tecnologías como:</a:t>
            </a:r>
          </a:p>
          <a:p>
            <a:pPr marL="285750" indent="-285750">
              <a:buFontTx/>
              <a:buChar char="-"/>
            </a:pPr>
            <a:endParaRPr lang="es-ES" dirty="0"/>
          </a:p>
          <a:p>
            <a:pPr marL="285750" indent="-285750">
              <a:buFontTx/>
              <a:buChar char="-"/>
            </a:pPr>
            <a:r>
              <a:rPr lang="es-ES" b="1" dirty="0"/>
              <a:t> Base de datos</a:t>
            </a:r>
            <a:r>
              <a:rPr lang="es-ES" dirty="0"/>
              <a:t>: </a:t>
            </a:r>
            <a:r>
              <a:rPr lang="es-ES" dirty="0" err="1"/>
              <a:t>MySQL</a:t>
            </a:r>
            <a:r>
              <a:rPr lang="es-ES" dirty="0"/>
              <a:t> o </a:t>
            </a:r>
            <a:r>
              <a:rPr lang="es-ES" dirty="0" err="1"/>
              <a:t>PostgreSQL</a:t>
            </a:r>
            <a:r>
              <a:rPr lang="es-ES" dirty="0"/>
              <a:t> para almacenar la información de los vehículos y funcionarios.</a:t>
            </a:r>
          </a:p>
          <a:p>
            <a:pPr marL="285750" indent="-285750">
              <a:buFontTx/>
              <a:buChar char="-"/>
            </a:pPr>
            <a:r>
              <a:rPr lang="es-ES" dirty="0"/>
              <a:t> </a:t>
            </a:r>
            <a:r>
              <a:rPr lang="es-ES" b="1" dirty="0"/>
              <a:t>Lenguaje de programación: </a:t>
            </a:r>
            <a:r>
              <a:rPr lang="es-ES" dirty="0" err="1"/>
              <a:t>Python</a:t>
            </a:r>
            <a:r>
              <a:rPr lang="es-ES" dirty="0"/>
              <a:t> o Java para desarrollar el sistema de registro y control de acceso.</a:t>
            </a:r>
          </a:p>
          <a:p>
            <a:pPr marL="285750" indent="-285750">
              <a:buFontTx/>
              <a:buChar char="-"/>
            </a:pPr>
            <a:r>
              <a:rPr lang="es-ES" dirty="0"/>
              <a:t> </a:t>
            </a:r>
            <a:r>
              <a:rPr lang="es-ES" b="1" dirty="0"/>
              <a:t>Framework:</a:t>
            </a:r>
            <a:r>
              <a:rPr lang="es-ES" dirty="0"/>
              <a:t> Django o Spring para desarrollar el sistema de manera rápida y segura.</a:t>
            </a:r>
          </a:p>
          <a:p>
            <a:pPr marL="285750" indent="-285750">
              <a:buFontTx/>
              <a:buChar char="-"/>
            </a:pPr>
            <a:r>
              <a:rPr lang="es-ES" b="1" dirty="0"/>
              <a:t> Interfaz de usuario: </a:t>
            </a:r>
            <a:r>
              <a:rPr lang="es-ES" dirty="0"/>
              <a:t>HTML, CSS y JavaScript para crear una interfaz de usuario amigable y fácil de usar.</a:t>
            </a:r>
          </a:p>
          <a:p>
            <a:pPr marL="285750" indent="-285750">
              <a:buFontTx/>
              <a:buChar char="-"/>
            </a:pPr>
            <a:endParaRPr lang="es-ES" dirty="0"/>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556</TotalTime>
  <Words>823</Words>
  <Application>Microsoft Office PowerPoint</Application>
  <PresentationFormat>Panorámica</PresentationFormat>
  <Paragraphs>76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Arial</vt:lpstr>
      <vt:lpstr>Work Sans Light</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29</cp:revision>
  <dcterms:created xsi:type="dcterms:W3CDTF">2025-05-26T20:38:52Z</dcterms:created>
  <dcterms:modified xsi:type="dcterms:W3CDTF">2025-06-10T01:01:22Z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